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64" r:id="rId2"/>
    <p:sldId id="257" r:id="rId3"/>
    <p:sldId id="258" r:id="rId4"/>
    <p:sldId id="259" r:id="rId5"/>
    <p:sldId id="260" r:id="rId6"/>
    <p:sldId id="261" r:id="rId7"/>
    <p:sldId id="262" r:id="rId8"/>
    <p:sldId id="265" r:id="rId9"/>
  </p:sldIdLst>
  <p:sldSz cx="9144000" cy="5143500" type="screen16x9"/>
  <p:notesSz cx="9144000" cy="51435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BC2C"/>
    <a:srgbClr val="0230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75"/>
    <p:restoredTop sz="94699"/>
  </p:normalViewPr>
  <p:slideViewPr>
    <p:cSldViewPr>
      <p:cViewPr varScale="1">
        <p:scale>
          <a:sx n="159" d="100"/>
          <a:sy n="159" d="100"/>
        </p:scale>
        <p:origin x="192" y="23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A7385C6E-ACC4-6649-B352-71B15D9DB954}" type="datetimeFigureOut">
              <a:rPr lang="en-US" smtClean="0"/>
              <a:t>1/23/24</a:t>
            </a:fld>
            <a:endParaRPr lang="en-US"/>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9637E796-9AFF-6943-BEB9-4D2C9C35FAC3}" type="slidenum">
              <a:rPr lang="en-US" smtClean="0"/>
              <a:t>‹#›</a:t>
            </a:fld>
            <a:endParaRPr lang="en-US"/>
          </a:p>
        </p:txBody>
      </p:sp>
    </p:spTree>
    <p:extLst>
      <p:ext uri="{BB962C8B-B14F-4D97-AF65-F5344CB8AC3E}">
        <p14:creationId xmlns:p14="http://schemas.microsoft.com/office/powerpoint/2010/main" val="69907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7E796-9AFF-6943-BEB9-4D2C9C35FAC3}" type="slidenum">
              <a:rPr lang="en-US" smtClean="0"/>
              <a:t>1</a:t>
            </a:fld>
            <a:endParaRPr lang="en-US"/>
          </a:p>
        </p:txBody>
      </p:sp>
    </p:spTree>
    <p:extLst>
      <p:ext uri="{BB962C8B-B14F-4D97-AF65-F5344CB8AC3E}">
        <p14:creationId xmlns:p14="http://schemas.microsoft.com/office/powerpoint/2010/main" val="3176831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7E796-9AFF-6943-BEB9-4D2C9C35FAC3}" type="slidenum">
              <a:rPr lang="en-US" smtClean="0"/>
              <a:t>6</a:t>
            </a:fld>
            <a:endParaRPr lang="en-US"/>
          </a:p>
        </p:txBody>
      </p:sp>
    </p:spTree>
    <p:extLst>
      <p:ext uri="{BB962C8B-B14F-4D97-AF65-F5344CB8AC3E}">
        <p14:creationId xmlns:p14="http://schemas.microsoft.com/office/powerpoint/2010/main" val="1790943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7E796-9AFF-6943-BEB9-4D2C9C35FAC3}" type="slidenum">
              <a:rPr lang="en-US" smtClean="0"/>
              <a:t>8</a:t>
            </a:fld>
            <a:endParaRPr lang="en-US"/>
          </a:p>
        </p:txBody>
      </p:sp>
    </p:spTree>
    <p:extLst>
      <p:ext uri="{BB962C8B-B14F-4D97-AF65-F5344CB8AC3E}">
        <p14:creationId xmlns:p14="http://schemas.microsoft.com/office/powerpoint/2010/main" val="3929976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7200" y="205740"/>
            <a:ext cx="8229600" cy="82296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200" y="1183005"/>
            <a:ext cx="822960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1/23/24</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AF1DAA3-441E-95C8-2E2E-29EE73A38FF3}"/>
              </a:ext>
            </a:extLst>
          </p:cNvPr>
          <p:cNvSpPr/>
          <p:nvPr/>
        </p:nvSpPr>
        <p:spPr bwMode="auto">
          <a:xfrm>
            <a:off x="-1" y="0"/>
            <a:ext cx="9144000" cy="5086350"/>
          </a:xfrm>
          <a:prstGeom prst="rect">
            <a:avLst/>
          </a:prstGeom>
          <a:solidFill>
            <a:srgbClr val="02308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C8102E"/>
              </a:solidFill>
              <a:effectLst/>
              <a:latin typeface="Times" charset="0"/>
            </a:endParaRPr>
          </a:p>
        </p:txBody>
      </p:sp>
      <p:sp>
        <p:nvSpPr>
          <p:cNvPr id="15" name="Rectangle 14">
            <a:extLst>
              <a:ext uri="{FF2B5EF4-FFF2-40B4-BE49-F238E27FC236}">
                <a16:creationId xmlns:a16="http://schemas.microsoft.com/office/drawing/2014/main" id="{95A89E42-CDC6-96D1-4656-36F7D51AB498}"/>
              </a:ext>
            </a:extLst>
          </p:cNvPr>
          <p:cNvSpPr/>
          <p:nvPr/>
        </p:nvSpPr>
        <p:spPr>
          <a:xfrm>
            <a:off x="0" y="4229100"/>
            <a:ext cx="9144000" cy="914400"/>
          </a:xfrm>
          <a:prstGeom prst="rect">
            <a:avLst/>
          </a:prstGeom>
          <a:solidFill>
            <a:srgbClr val="FDBC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89A507-EBC9-4F3A-27F3-63DF73EBE458}"/>
              </a:ext>
            </a:extLst>
          </p:cNvPr>
          <p:cNvPicPr>
            <a:picLocks noChangeAspect="1"/>
          </p:cNvPicPr>
          <p:nvPr/>
        </p:nvPicPr>
        <p:blipFill>
          <a:blip r:embed="rId3">
            <a:extLst>
              <a:ext uri="{28A0092B-C50C-407E-A947-70E740481C1C}">
                <a14:useLocalDpi xmlns:a14="http://schemas.microsoft.com/office/drawing/2010/main" val="0"/>
              </a:ext>
            </a:extLst>
          </a:blip>
          <a:srcRect l="21" r="21"/>
          <a:stretch/>
        </p:blipFill>
        <p:spPr>
          <a:xfrm>
            <a:off x="10158" y="0"/>
            <a:ext cx="4570100" cy="5143500"/>
          </a:xfrm>
          <a:prstGeom prst="rect">
            <a:avLst/>
          </a:prstGeom>
        </p:spPr>
      </p:pic>
      <p:sp>
        <p:nvSpPr>
          <p:cNvPr id="6" name="Text Placeholder 4">
            <a:extLst>
              <a:ext uri="{FF2B5EF4-FFF2-40B4-BE49-F238E27FC236}">
                <a16:creationId xmlns:a16="http://schemas.microsoft.com/office/drawing/2014/main" id="{B9B64054-9A7E-D39F-0148-AC53F875753D}"/>
              </a:ext>
            </a:extLst>
          </p:cNvPr>
          <p:cNvSpPr txBox="1">
            <a:spLocks/>
          </p:cNvSpPr>
          <p:nvPr/>
        </p:nvSpPr>
        <p:spPr>
          <a:xfrm>
            <a:off x="4249751" y="4575810"/>
            <a:ext cx="4360536" cy="285750"/>
          </a:xfrm>
          <a:prstGeom prst="rect">
            <a:avLst/>
          </a:prstGeom>
        </p:spPr>
        <p:txBody>
          <a:bodyPr/>
          <a:lstStyle>
            <a:lvl1pPr marL="0" indent="0" algn="r" rtl="0" fontAlgn="base">
              <a:spcBef>
                <a:spcPct val="20000"/>
              </a:spcBef>
              <a:spcAft>
                <a:spcPct val="0"/>
              </a:spcAft>
              <a:buClr>
                <a:srgbClr val="CE1126"/>
              </a:buClr>
              <a:buSzPct val="80000"/>
              <a:buFont typeface="Times" charset="0"/>
              <a:buNone/>
              <a:defRPr sz="1600" b="1" i="0" baseline="0">
                <a:solidFill>
                  <a:schemeClr val="bg1"/>
                </a:solidFill>
                <a:latin typeface="Univers 65" charset="0"/>
                <a:ea typeface="Univers 65" charset="0"/>
                <a:cs typeface="Univers 65" charset="0"/>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eaLnBrk="1" hangingPunct="1"/>
            <a:r>
              <a:rPr lang="en-US" sz="1100" kern="0" dirty="0">
                <a:latin typeface="Montserrat SemiBold" pitchFamily="2" charset="77"/>
                <a:ea typeface="Univers 75 Black" charset="0"/>
                <a:cs typeface="Univers 75 Black" charset="0"/>
              </a:rPr>
              <a:t>Unit or Department Name Here</a:t>
            </a:r>
          </a:p>
        </p:txBody>
      </p:sp>
      <p:sp>
        <p:nvSpPr>
          <p:cNvPr id="14" name="Text Placeholder 4">
            <a:extLst>
              <a:ext uri="{FF2B5EF4-FFF2-40B4-BE49-F238E27FC236}">
                <a16:creationId xmlns:a16="http://schemas.microsoft.com/office/drawing/2014/main" id="{10DA17E1-5CBB-54AC-5510-48527D5E9F79}"/>
              </a:ext>
            </a:extLst>
          </p:cNvPr>
          <p:cNvSpPr txBox="1">
            <a:spLocks/>
          </p:cNvSpPr>
          <p:nvPr/>
        </p:nvSpPr>
        <p:spPr>
          <a:xfrm>
            <a:off x="762000" y="4552950"/>
            <a:ext cx="3962400" cy="285750"/>
          </a:xfrm>
          <a:prstGeom prst="rect">
            <a:avLst/>
          </a:prstGeom>
        </p:spPr>
        <p:txBody>
          <a:bodyPr/>
          <a:lstStyle>
            <a:lvl1pPr marL="0" indent="0" algn="r" rtl="0" fontAlgn="base">
              <a:spcBef>
                <a:spcPct val="20000"/>
              </a:spcBef>
              <a:spcAft>
                <a:spcPct val="0"/>
              </a:spcAft>
              <a:buClr>
                <a:srgbClr val="CE1126"/>
              </a:buClr>
              <a:buSzPct val="80000"/>
              <a:buFont typeface="Times" charset="0"/>
              <a:buNone/>
              <a:defRPr sz="1600" b="1" i="0" baseline="0">
                <a:solidFill>
                  <a:schemeClr val="bg1"/>
                </a:solidFill>
                <a:latin typeface="Univers 65" charset="0"/>
                <a:ea typeface="Univers 65" charset="0"/>
                <a:cs typeface="Univers 65" charset="0"/>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algn="l" eaLnBrk="1" hangingPunct="1"/>
            <a:r>
              <a:rPr lang="en-US" sz="1100" kern="0" dirty="0">
                <a:latin typeface="Montserrat SemiBold" pitchFamily="2" charset="77"/>
                <a:ea typeface="Univers 75 Black" charset="0"/>
                <a:cs typeface="Univers 75 Black" charset="0"/>
              </a:rPr>
              <a:t>Date and Year Here</a:t>
            </a:r>
          </a:p>
        </p:txBody>
      </p:sp>
      <p:sp>
        <p:nvSpPr>
          <p:cNvPr id="2" name="TextBox 1">
            <a:extLst>
              <a:ext uri="{FF2B5EF4-FFF2-40B4-BE49-F238E27FC236}">
                <a16:creationId xmlns:a16="http://schemas.microsoft.com/office/drawing/2014/main" id="{924E82BF-A088-11C7-A7F6-BD25DD474CCD}"/>
              </a:ext>
            </a:extLst>
          </p:cNvPr>
          <p:cNvSpPr txBox="1"/>
          <p:nvPr/>
        </p:nvSpPr>
        <p:spPr>
          <a:xfrm>
            <a:off x="762000" y="2196881"/>
            <a:ext cx="7162800" cy="584775"/>
          </a:xfrm>
          <a:prstGeom prst="rect">
            <a:avLst/>
          </a:prstGeom>
          <a:noFill/>
        </p:spPr>
        <p:txBody>
          <a:bodyPr wrap="square" rtlCol="0" anchor="b" anchorCtr="0">
            <a:spAutoFit/>
          </a:bodyPr>
          <a:lstStyle/>
          <a:p>
            <a:r>
              <a:rPr lang="en-US" sz="3200" b="1" dirty="0">
                <a:solidFill>
                  <a:schemeClr val="bg1"/>
                </a:solidFill>
                <a:latin typeface="Montserrat SemiBold" pitchFamily="2" charset="77"/>
                <a:ea typeface="Univers 57 Condensed" charset="0"/>
                <a:cs typeface="Univers 57 Condensed" charset="0"/>
              </a:rPr>
              <a:t>Presentation Title</a:t>
            </a:r>
          </a:p>
        </p:txBody>
      </p:sp>
      <p:sp>
        <p:nvSpPr>
          <p:cNvPr id="4" name="TextBox 3">
            <a:extLst>
              <a:ext uri="{FF2B5EF4-FFF2-40B4-BE49-F238E27FC236}">
                <a16:creationId xmlns:a16="http://schemas.microsoft.com/office/drawing/2014/main" id="{3276CBD1-06FD-3FC4-1CBA-6114BE5D8FC4}"/>
              </a:ext>
            </a:extLst>
          </p:cNvPr>
          <p:cNvSpPr txBox="1"/>
          <p:nvPr/>
        </p:nvSpPr>
        <p:spPr>
          <a:xfrm>
            <a:off x="762000" y="2781656"/>
            <a:ext cx="7162800" cy="307777"/>
          </a:xfrm>
          <a:prstGeom prst="rect">
            <a:avLst/>
          </a:prstGeom>
          <a:noFill/>
        </p:spPr>
        <p:txBody>
          <a:bodyPr wrap="square" rtlCol="0">
            <a:spAutoFit/>
          </a:bodyPr>
          <a:lstStyle/>
          <a:p>
            <a:pPr fontAlgn="b"/>
            <a:r>
              <a:rPr lang="en-US" sz="1400" dirty="0">
                <a:solidFill>
                  <a:schemeClr val="bg1"/>
                </a:solidFill>
                <a:latin typeface="Montserrat" pitchFamily="2" charset="77"/>
                <a:ea typeface="Univers 55 Roman" charset="0"/>
                <a:cs typeface="Univers 55 Roman" charset="0"/>
              </a:rPr>
              <a:t>PRESENTATION SUBHEAD</a:t>
            </a:r>
          </a:p>
        </p:txBody>
      </p:sp>
      <p:sp>
        <p:nvSpPr>
          <p:cNvPr id="5" name="TextBox 4">
            <a:extLst>
              <a:ext uri="{FF2B5EF4-FFF2-40B4-BE49-F238E27FC236}">
                <a16:creationId xmlns:a16="http://schemas.microsoft.com/office/drawing/2014/main" id="{1EE66C7A-DC22-BC95-F63D-5C4DC667C7F7}"/>
              </a:ext>
            </a:extLst>
          </p:cNvPr>
          <p:cNvSpPr txBox="1"/>
          <p:nvPr/>
        </p:nvSpPr>
        <p:spPr>
          <a:xfrm>
            <a:off x="762000" y="3301067"/>
            <a:ext cx="7162800" cy="276999"/>
          </a:xfrm>
          <a:prstGeom prst="rect">
            <a:avLst/>
          </a:prstGeom>
          <a:noFill/>
        </p:spPr>
        <p:txBody>
          <a:bodyPr wrap="square" rtlCol="0">
            <a:spAutoFit/>
          </a:bodyPr>
          <a:lstStyle/>
          <a:p>
            <a:pPr fontAlgn="b"/>
            <a:r>
              <a:rPr lang="en-US" sz="1200" i="1" dirty="0">
                <a:solidFill>
                  <a:schemeClr val="bg1"/>
                </a:solidFill>
                <a:latin typeface="Montserrat" pitchFamily="2" charset="77"/>
                <a:ea typeface="ITC Berkeley Oldstyle Book" charset="0"/>
                <a:cs typeface="ITC Berkeley Oldstyle Book" charset="0"/>
              </a:rPr>
              <a:t>Presenter Name 1, Presenter Name 2, Presenter Name 3</a:t>
            </a:r>
          </a:p>
        </p:txBody>
      </p:sp>
      <p:sp>
        <p:nvSpPr>
          <p:cNvPr id="13" name="Rectangle 12">
            <a:extLst>
              <a:ext uri="{FF2B5EF4-FFF2-40B4-BE49-F238E27FC236}">
                <a16:creationId xmlns:a16="http://schemas.microsoft.com/office/drawing/2014/main" id="{F01B92AB-382D-33B2-7F7A-B951574DD123}"/>
              </a:ext>
            </a:extLst>
          </p:cNvPr>
          <p:cNvSpPr/>
          <p:nvPr/>
        </p:nvSpPr>
        <p:spPr>
          <a:xfrm>
            <a:off x="0" y="4177030"/>
            <a:ext cx="9144000" cy="520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479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up)">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335729-00C5-003E-AABC-4CC8748CAF61}"/>
              </a:ext>
            </a:extLst>
          </p:cNvPr>
          <p:cNvSpPr txBox="1"/>
          <p:nvPr/>
        </p:nvSpPr>
        <p:spPr>
          <a:xfrm>
            <a:off x="604520" y="1383090"/>
            <a:ext cx="7701280" cy="1345048"/>
          </a:xfrm>
          <a:prstGeom prst="rect">
            <a:avLst/>
          </a:prstGeom>
          <a:noFill/>
        </p:spPr>
        <p:txBody>
          <a:bodyPr wrap="square" rtlCol="0">
            <a:spAutoFit/>
          </a:bodyPr>
          <a:lstStyle/>
          <a:p>
            <a:pPr>
              <a:lnSpc>
                <a:spcPct val="150000"/>
              </a:lnSpc>
              <a:spcBef>
                <a:spcPts val="0"/>
              </a:spcBef>
            </a:pPr>
            <a:r>
              <a:rPr lang="en-US" sz="1400" dirty="0">
                <a:solidFill>
                  <a:schemeClr val="tx1"/>
                </a:solidFill>
                <a:latin typeface="Arial" panose="020B0604020202020204" pitchFamily="34" charset="0"/>
                <a:ea typeface="ITC Berkeley Oldstyle Medium" charset="0"/>
                <a:cs typeface="Arial" panose="020B0604020202020204" pitchFamily="34" charset="0"/>
              </a:rPr>
              <a:t>This is a normal content page. This type of page is useful for larger bodies of text, namely paragraph length pieces. Use this type of page for certain types of content such as extended quotes, introductory paragraphs for presentations, and other long-format pieces when necessary.</a:t>
            </a:r>
          </a:p>
        </p:txBody>
      </p:sp>
      <p:sp>
        <p:nvSpPr>
          <p:cNvPr id="3" name="TextBox 2">
            <a:extLst>
              <a:ext uri="{FF2B5EF4-FFF2-40B4-BE49-F238E27FC236}">
                <a16:creationId xmlns:a16="http://schemas.microsoft.com/office/drawing/2014/main" id="{B69D63E3-8992-90D5-9320-CD169F880DB7}"/>
              </a:ext>
            </a:extLst>
          </p:cNvPr>
          <p:cNvSpPr txBox="1"/>
          <p:nvPr/>
        </p:nvSpPr>
        <p:spPr>
          <a:xfrm>
            <a:off x="604520" y="583109"/>
            <a:ext cx="5105400" cy="369332"/>
          </a:xfrm>
          <a:prstGeom prst="rect">
            <a:avLst/>
          </a:prstGeom>
          <a:noFill/>
        </p:spPr>
        <p:txBody>
          <a:bodyPr wrap="square" rtlCol="0">
            <a:spAutoFit/>
          </a:bodyPr>
          <a:lstStyle/>
          <a:p>
            <a:r>
              <a:rPr lang="en-US" b="1" dirty="0">
                <a:solidFill>
                  <a:srgbClr val="023087"/>
                </a:solidFill>
                <a:latin typeface="Montserrat SemiBold" pitchFamily="2" charset="77"/>
                <a:ea typeface="Univers 75 Black" charset="0"/>
                <a:cs typeface="Univers 75 Black" charset="0"/>
              </a:rPr>
              <a:t>Section Title</a:t>
            </a:r>
            <a:endParaRPr lang="en-US" b="1" dirty="0">
              <a:solidFill>
                <a:srgbClr val="023087"/>
              </a:solidFill>
              <a:latin typeface="Montserrat SemiBold" pitchFamily="2" charset="77"/>
            </a:endParaRPr>
          </a:p>
        </p:txBody>
      </p:sp>
      <p:cxnSp>
        <p:nvCxnSpPr>
          <p:cNvPr id="4" name="Straight Connector 3">
            <a:extLst>
              <a:ext uri="{FF2B5EF4-FFF2-40B4-BE49-F238E27FC236}">
                <a16:creationId xmlns:a16="http://schemas.microsoft.com/office/drawing/2014/main" id="{68A971B2-2033-B333-6388-2926F54BA097}"/>
              </a:ext>
            </a:extLst>
          </p:cNvPr>
          <p:cNvCxnSpPr/>
          <p:nvPr/>
        </p:nvCxnSpPr>
        <p:spPr bwMode="auto">
          <a:xfrm>
            <a:off x="685800" y="1123950"/>
            <a:ext cx="7467600" cy="0"/>
          </a:xfrm>
          <a:prstGeom prst="line">
            <a:avLst/>
          </a:prstGeom>
          <a:solidFill>
            <a:schemeClr val="accent1"/>
          </a:solidFill>
          <a:ln w="12700" cap="flat" cmpd="sng" algn="ctr">
            <a:solidFill>
              <a:srgbClr val="FDBC2C"/>
            </a:solidFill>
            <a:prstDash val="solid"/>
            <a:round/>
            <a:headEnd type="none" w="med" len="med"/>
            <a:tailEnd type="none" w="med" len="med"/>
          </a:ln>
          <a:effectLst/>
        </p:spPr>
      </p:cxnSp>
      <p:sp>
        <p:nvSpPr>
          <p:cNvPr id="7" name="Text Placeholder 4">
            <a:extLst>
              <a:ext uri="{FF2B5EF4-FFF2-40B4-BE49-F238E27FC236}">
                <a16:creationId xmlns:a16="http://schemas.microsoft.com/office/drawing/2014/main" id="{FBF049EA-EA19-28A2-EC0C-97BCA1896999}"/>
              </a:ext>
            </a:extLst>
          </p:cNvPr>
          <p:cNvSpPr txBox="1">
            <a:spLocks/>
          </p:cNvSpPr>
          <p:nvPr/>
        </p:nvSpPr>
        <p:spPr>
          <a:xfrm>
            <a:off x="3962400" y="4629150"/>
            <a:ext cx="4523095" cy="285750"/>
          </a:xfrm>
          <a:prstGeom prst="rect">
            <a:avLst/>
          </a:prstGeom>
        </p:spPr>
        <p:txBody>
          <a:bodyPr/>
          <a:lstStyle>
            <a:lvl1pPr marL="0" indent="0" algn="r" rtl="0" fontAlgn="base">
              <a:spcBef>
                <a:spcPct val="20000"/>
              </a:spcBef>
              <a:spcAft>
                <a:spcPct val="0"/>
              </a:spcAft>
              <a:buClr>
                <a:srgbClr val="CE1126"/>
              </a:buClr>
              <a:buSzPct val="80000"/>
              <a:buFont typeface="Times" charset="0"/>
              <a:buNone/>
              <a:defRPr sz="1600" b="1" i="0" baseline="0">
                <a:solidFill>
                  <a:schemeClr val="bg1"/>
                </a:solidFill>
                <a:latin typeface="Univers 65" charset="0"/>
                <a:ea typeface="Univers 65" charset="0"/>
                <a:cs typeface="Univers 65" charset="0"/>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eaLnBrk="1" hangingPunct="1"/>
            <a:r>
              <a:rPr lang="en-US" sz="1100" b="0" kern="0" dirty="0">
                <a:latin typeface="Montserrat Medium" pitchFamily="2" charset="77"/>
                <a:ea typeface="Univers 75 Black" charset="0"/>
                <a:cs typeface="Univers 75 Black" charset="0"/>
              </a:rPr>
              <a:t>Presentation Title</a:t>
            </a:r>
          </a:p>
        </p:txBody>
      </p:sp>
    </p:spTree>
    <p:extLst>
      <p:ext uri="{BB962C8B-B14F-4D97-AF65-F5344CB8AC3E}">
        <p14:creationId xmlns:p14="http://schemas.microsoft.com/office/powerpoint/2010/main" val="3070357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81B8874B-B68C-A147-211D-9E8B95C55E46}"/>
              </a:ext>
            </a:extLst>
          </p:cNvPr>
          <p:cNvSpPr txBox="1">
            <a:spLocks/>
          </p:cNvSpPr>
          <p:nvPr/>
        </p:nvSpPr>
        <p:spPr>
          <a:xfrm>
            <a:off x="3962400" y="4629150"/>
            <a:ext cx="4523095" cy="285750"/>
          </a:xfrm>
          <a:prstGeom prst="rect">
            <a:avLst/>
          </a:prstGeom>
        </p:spPr>
        <p:txBody>
          <a:bodyPr/>
          <a:lstStyle>
            <a:lvl1pPr marL="0" indent="0" algn="r" rtl="0" fontAlgn="base">
              <a:spcBef>
                <a:spcPct val="20000"/>
              </a:spcBef>
              <a:spcAft>
                <a:spcPct val="0"/>
              </a:spcAft>
              <a:buClr>
                <a:srgbClr val="CE1126"/>
              </a:buClr>
              <a:buSzPct val="80000"/>
              <a:buFont typeface="Times" charset="0"/>
              <a:buNone/>
              <a:defRPr sz="1600" b="1" i="0" baseline="0">
                <a:solidFill>
                  <a:schemeClr val="bg1"/>
                </a:solidFill>
                <a:latin typeface="Univers 65" charset="0"/>
                <a:ea typeface="Univers 65" charset="0"/>
                <a:cs typeface="Univers 65" charset="0"/>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eaLnBrk="1" hangingPunct="1"/>
            <a:r>
              <a:rPr lang="en-US" sz="1100" b="0" kern="0" dirty="0">
                <a:latin typeface="Montserrat Medium" pitchFamily="2" charset="77"/>
                <a:ea typeface="Univers 75 Black" charset="0"/>
                <a:cs typeface="Univers 75 Black" charset="0"/>
              </a:rPr>
              <a:t>Presentation Title</a:t>
            </a:r>
          </a:p>
        </p:txBody>
      </p:sp>
      <p:cxnSp>
        <p:nvCxnSpPr>
          <p:cNvPr id="5" name="Straight Connector 4">
            <a:extLst>
              <a:ext uri="{FF2B5EF4-FFF2-40B4-BE49-F238E27FC236}">
                <a16:creationId xmlns:a16="http://schemas.microsoft.com/office/drawing/2014/main" id="{12DC5BCA-B865-F70F-C6B1-80C74360EBBF}"/>
              </a:ext>
            </a:extLst>
          </p:cNvPr>
          <p:cNvCxnSpPr/>
          <p:nvPr/>
        </p:nvCxnSpPr>
        <p:spPr bwMode="auto">
          <a:xfrm>
            <a:off x="3776094" y="1123950"/>
            <a:ext cx="4377306"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7" name="TextBox 6">
            <a:extLst>
              <a:ext uri="{FF2B5EF4-FFF2-40B4-BE49-F238E27FC236}">
                <a16:creationId xmlns:a16="http://schemas.microsoft.com/office/drawing/2014/main" id="{1B5B90B4-CD52-0B44-278C-52B62FA56561}"/>
              </a:ext>
            </a:extLst>
          </p:cNvPr>
          <p:cNvSpPr txBox="1"/>
          <p:nvPr/>
        </p:nvSpPr>
        <p:spPr>
          <a:xfrm>
            <a:off x="3694814" y="1383090"/>
            <a:ext cx="4763386" cy="1529842"/>
          </a:xfrm>
          <a:prstGeom prst="rect">
            <a:avLst/>
          </a:prstGeom>
          <a:noFill/>
        </p:spPr>
        <p:txBody>
          <a:bodyPr wrap="square" rtlCol="0">
            <a:spAutoFit/>
          </a:bodyPr>
          <a:lstStyle/>
          <a:p>
            <a:pPr>
              <a:lnSpc>
                <a:spcPct val="150000"/>
              </a:lnSpc>
              <a:spcBef>
                <a:spcPts val="0"/>
              </a:spcBef>
            </a:pPr>
            <a:r>
              <a:rPr lang="en-US" sz="1600" dirty="0">
                <a:solidFill>
                  <a:schemeClr val="tx1"/>
                </a:solidFill>
                <a:latin typeface="Arial" panose="020B0604020202020204" pitchFamily="34" charset="0"/>
                <a:cs typeface="Arial" panose="020B0604020202020204" pitchFamily="34" charset="0"/>
              </a:rPr>
              <a:t>This is a content page with a sidebar photo on the left-hand side. This type of page is useful for larger bodies of text. Change the image by right clicking and selecting Change Picture</a:t>
            </a:r>
            <a:r>
              <a:rPr lang="en-US" sz="1600" dirty="0">
                <a:solidFill>
                  <a:schemeClr val="tx1"/>
                </a:solidFill>
                <a:latin typeface="Arial" panose="020B0604020202020204" pitchFamily="34" charset="0"/>
                <a:ea typeface="ITC Berkeley Oldstyle Medium" charset="0"/>
                <a:cs typeface="Arial" panose="020B0604020202020204" pitchFamily="34" charset="0"/>
              </a:rPr>
              <a:t>.</a:t>
            </a:r>
            <a:endParaRPr lang="en-US" sz="1600" dirty="0">
              <a:solidFill>
                <a:srgbClr val="7A6E67"/>
              </a:solidFill>
              <a:latin typeface="ITC Berkeley Oldstyle Medium" charset="0"/>
              <a:ea typeface="ITC Berkeley Oldstyle Medium" charset="0"/>
              <a:cs typeface="ITC Berkeley Oldstyle Medium" charset="0"/>
            </a:endParaRPr>
          </a:p>
        </p:txBody>
      </p:sp>
      <p:sp>
        <p:nvSpPr>
          <p:cNvPr id="11" name="TextBox 10">
            <a:extLst>
              <a:ext uri="{FF2B5EF4-FFF2-40B4-BE49-F238E27FC236}">
                <a16:creationId xmlns:a16="http://schemas.microsoft.com/office/drawing/2014/main" id="{67000EDF-078B-DD05-2A55-57C7A963B364}"/>
              </a:ext>
            </a:extLst>
          </p:cNvPr>
          <p:cNvSpPr txBox="1"/>
          <p:nvPr/>
        </p:nvSpPr>
        <p:spPr>
          <a:xfrm>
            <a:off x="3694814" y="583109"/>
            <a:ext cx="5105400" cy="369332"/>
          </a:xfrm>
          <a:prstGeom prst="rect">
            <a:avLst/>
          </a:prstGeom>
          <a:noFill/>
        </p:spPr>
        <p:txBody>
          <a:bodyPr wrap="square" rtlCol="0">
            <a:spAutoFit/>
          </a:bodyPr>
          <a:lstStyle/>
          <a:p>
            <a:r>
              <a:rPr lang="en-US" b="1" dirty="0">
                <a:solidFill>
                  <a:srgbClr val="023087"/>
                </a:solidFill>
                <a:latin typeface="Montserrat SemiBold" pitchFamily="2" charset="77"/>
                <a:ea typeface="Univers 75 Black" charset="0"/>
                <a:cs typeface="Univers 75 Black" charset="0"/>
              </a:rPr>
              <a:t>Section Title</a:t>
            </a:r>
            <a:endParaRPr lang="en-US" b="1" dirty="0">
              <a:solidFill>
                <a:srgbClr val="023087"/>
              </a:solidFill>
              <a:latin typeface="Montserrat SemiBold" pitchFamily="2" charset="77"/>
            </a:endParaRPr>
          </a:p>
        </p:txBody>
      </p:sp>
      <p:pic>
        <p:nvPicPr>
          <p:cNvPr id="14" name="Picture 13" descr="A building with columns and a blue sky&#10;&#10;Description automatically generated">
            <a:extLst>
              <a:ext uri="{FF2B5EF4-FFF2-40B4-BE49-F238E27FC236}">
                <a16:creationId xmlns:a16="http://schemas.microsoft.com/office/drawing/2014/main" id="{5EDAD66F-D2BE-EAA5-2B1B-90B78C22E4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3216402" cy="4288536"/>
          </a:xfrm>
          <a:prstGeom prst="rect">
            <a:avLst/>
          </a:prstGeom>
        </p:spPr>
      </p:pic>
    </p:spTree>
    <p:extLst>
      <p:ext uri="{BB962C8B-B14F-4D97-AF65-F5344CB8AC3E}">
        <p14:creationId xmlns:p14="http://schemas.microsoft.com/office/powerpoint/2010/main" val="35985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D357D8A-1F1D-ACC5-C663-B85E3719CFA1}"/>
              </a:ext>
            </a:extLst>
          </p:cNvPr>
          <p:cNvCxnSpPr/>
          <p:nvPr/>
        </p:nvCxnSpPr>
        <p:spPr bwMode="auto">
          <a:xfrm>
            <a:off x="685800" y="1185505"/>
            <a:ext cx="4377306"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5F152D62-A437-EF10-8B63-053DE571AB74}"/>
              </a:ext>
            </a:extLst>
          </p:cNvPr>
          <p:cNvSpPr txBox="1"/>
          <p:nvPr/>
        </p:nvSpPr>
        <p:spPr>
          <a:xfrm>
            <a:off x="604520" y="1444645"/>
            <a:ext cx="4763386" cy="1529842"/>
          </a:xfrm>
          <a:prstGeom prst="rect">
            <a:avLst/>
          </a:prstGeom>
          <a:noFill/>
        </p:spPr>
        <p:txBody>
          <a:bodyPr wrap="square" rtlCol="0">
            <a:spAutoFit/>
          </a:bodyPr>
          <a:lstStyle/>
          <a:p>
            <a:pPr>
              <a:lnSpc>
                <a:spcPct val="150000"/>
              </a:lnSpc>
              <a:spcBef>
                <a:spcPts val="0"/>
              </a:spcBef>
            </a:pPr>
            <a:r>
              <a:rPr lang="en-US" sz="1600" dirty="0">
                <a:solidFill>
                  <a:schemeClr val="tx1"/>
                </a:solidFill>
                <a:latin typeface="Arial" panose="020B0604020202020204" pitchFamily="34" charset="0"/>
                <a:cs typeface="Arial" panose="020B0604020202020204" pitchFamily="34" charset="0"/>
              </a:rPr>
              <a:t>This is a content page with a sidebar photo on the right-hand side. This type of page is useful for larger bodies of text. Change the image by right clicking and selecting Change Picture</a:t>
            </a:r>
            <a:r>
              <a:rPr lang="en-US" sz="1600" dirty="0">
                <a:solidFill>
                  <a:schemeClr val="tx1"/>
                </a:solidFill>
                <a:latin typeface="Arial" panose="020B0604020202020204" pitchFamily="34" charset="0"/>
                <a:ea typeface="ITC Berkeley Oldstyle Medium" charset="0"/>
                <a:cs typeface="Arial" panose="020B0604020202020204" pitchFamily="34" charset="0"/>
              </a:rPr>
              <a:t>.</a:t>
            </a:r>
            <a:endParaRPr lang="en-US" sz="1600" dirty="0">
              <a:solidFill>
                <a:srgbClr val="7A6E67"/>
              </a:solidFill>
              <a:latin typeface="ITC Berkeley Oldstyle Medium" charset="0"/>
              <a:ea typeface="ITC Berkeley Oldstyle Medium" charset="0"/>
              <a:cs typeface="ITC Berkeley Oldstyle Medium" charset="0"/>
            </a:endParaRPr>
          </a:p>
        </p:txBody>
      </p:sp>
      <p:sp>
        <p:nvSpPr>
          <p:cNvPr id="11" name="TextBox 10">
            <a:extLst>
              <a:ext uri="{FF2B5EF4-FFF2-40B4-BE49-F238E27FC236}">
                <a16:creationId xmlns:a16="http://schemas.microsoft.com/office/drawing/2014/main" id="{86EE1B7A-6A7A-C43B-27E2-97F7192D9A33}"/>
              </a:ext>
            </a:extLst>
          </p:cNvPr>
          <p:cNvSpPr txBox="1"/>
          <p:nvPr/>
        </p:nvSpPr>
        <p:spPr>
          <a:xfrm>
            <a:off x="604520" y="644664"/>
            <a:ext cx="5105400" cy="369332"/>
          </a:xfrm>
          <a:prstGeom prst="rect">
            <a:avLst/>
          </a:prstGeom>
          <a:noFill/>
        </p:spPr>
        <p:txBody>
          <a:bodyPr wrap="square" rtlCol="0">
            <a:spAutoFit/>
          </a:bodyPr>
          <a:lstStyle/>
          <a:p>
            <a:r>
              <a:rPr lang="en-US" b="1" dirty="0">
                <a:solidFill>
                  <a:srgbClr val="023087"/>
                </a:solidFill>
                <a:latin typeface="Montserrat SemiBold" pitchFamily="2" charset="77"/>
                <a:ea typeface="Univers 75 Black" charset="0"/>
                <a:cs typeface="Univers 75 Black" charset="0"/>
              </a:rPr>
              <a:t>Section Title</a:t>
            </a:r>
            <a:endParaRPr lang="en-US" b="1" dirty="0">
              <a:solidFill>
                <a:srgbClr val="023087"/>
              </a:solidFill>
              <a:latin typeface="Montserrat SemiBold" pitchFamily="2" charset="77"/>
            </a:endParaRPr>
          </a:p>
        </p:txBody>
      </p:sp>
      <p:sp>
        <p:nvSpPr>
          <p:cNvPr id="2" name="Text Placeholder 4">
            <a:extLst>
              <a:ext uri="{FF2B5EF4-FFF2-40B4-BE49-F238E27FC236}">
                <a16:creationId xmlns:a16="http://schemas.microsoft.com/office/drawing/2014/main" id="{3502EF9F-4D60-6F76-B9DC-17227216526D}"/>
              </a:ext>
            </a:extLst>
          </p:cNvPr>
          <p:cNvSpPr txBox="1">
            <a:spLocks/>
          </p:cNvSpPr>
          <p:nvPr/>
        </p:nvSpPr>
        <p:spPr>
          <a:xfrm>
            <a:off x="3962400" y="4629150"/>
            <a:ext cx="4523095" cy="285750"/>
          </a:xfrm>
          <a:prstGeom prst="rect">
            <a:avLst/>
          </a:prstGeom>
        </p:spPr>
        <p:txBody>
          <a:bodyPr/>
          <a:lstStyle>
            <a:lvl1pPr marL="0" indent="0" algn="r" rtl="0" fontAlgn="base">
              <a:spcBef>
                <a:spcPct val="20000"/>
              </a:spcBef>
              <a:spcAft>
                <a:spcPct val="0"/>
              </a:spcAft>
              <a:buClr>
                <a:srgbClr val="CE1126"/>
              </a:buClr>
              <a:buSzPct val="80000"/>
              <a:buFont typeface="Times" charset="0"/>
              <a:buNone/>
              <a:defRPr sz="1600" b="1" i="0" baseline="0">
                <a:solidFill>
                  <a:schemeClr val="bg1"/>
                </a:solidFill>
                <a:latin typeface="Univers 65" charset="0"/>
                <a:ea typeface="Univers 65" charset="0"/>
                <a:cs typeface="Univers 65" charset="0"/>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eaLnBrk="1" hangingPunct="1"/>
            <a:r>
              <a:rPr lang="en-US" sz="1100" b="0" kern="0" dirty="0">
                <a:latin typeface="Montserrat Medium" pitchFamily="2" charset="77"/>
                <a:ea typeface="Univers 75 Black" charset="0"/>
                <a:cs typeface="Univers 75 Black" charset="0"/>
              </a:rPr>
              <a:t>Presentation Title</a:t>
            </a:r>
          </a:p>
        </p:txBody>
      </p:sp>
      <p:pic>
        <p:nvPicPr>
          <p:cNvPr id="8" name="Picture 7">
            <a:extLst>
              <a:ext uri="{FF2B5EF4-FFF2-40B4-BE49-F238E27FC236}">
                <a16:creationId xmlns:a16="http://schemas.microsoft.com/office/drawing/2014/main" id="{D04FE031-DF1E-A043-3743-4472B4F64C74}"/>
              </a:ext>
            </a:extLst>
          </p:cNvPr>
          <p:cNvPicPr>
            <a:picLocks noChangeAspect="1"/>
          </p:cNvPicPr>
          <p:nvPr/>
        </p:nvPicPr>
        <p:blipFill>
          <a:blip r:embed="rId2">
            <a:extLst>
              <a:ext uri="{28A0092B-C50C-407E-A947-70E740481C1C}">
                <a14:useLocalDpi xmlns:a14="http://schemas.microsoft.com/office/drawing/2010/main" val="0"/>
              </a:ext>
            </a:extLst>
          </a:blip>
          <a:srcRect l="25006" r="25006"/>
          <a:stretch/>
        </p:blipFill>
        <p:spPr>
          <a:xfrm>
            <a:off x="5927598" y="1"/>
            <a:ext cx="3215606" cy="4288536"/>
          </a:xfrm>
          <a:prstGeom prst="rect">
            <a:avLst/>
          </a:prstGeom>
        </p:spPr>
      </p:pic>
    </p:spTree>
    <p:extLst>
      <p:ext uri="{BB962C8B-B14F-4D97-AF65-F5344CB8AC3E}">
        <p14:creationId xmlns:p14="http://schemas.microsoft.com/office/powerpoint/2010/main" val="3471008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B6533DD-A019-D0EC-CC12-B880B49A0DE9}"/>
              </a:ext>
            </a:extLst>
          </p:cNvPr>
          <p:cNvSpPr txBox="1"/>
          <p:nvPr/>
        </p:nvSpPr>
        <p:spPr>
          <a:xfrm>
            <a:off x="604520" y="644545"/>
            <a:ext cx="5105400" cy="369332"/>
          </a:xfrm>
          <a:prstGeom prst="rect">
            <a:avLst/>
          </a:prstGeom>
          <a:noFill/>
        </p:spPr>
        <p:txBody>
          <a:bodyPr wrap="square" rtlCol="0">
            <a:spAutoFit/>
          </a:bodyPr>
          <a:lstStyle/>
          <a:p>
            <a:r>
              <a:rPr lang="en-US" b="1" dirty="0">
                <a:solidFill>
                  <a:srgbClr val="023087"/>
                </a:solidFill>
                <a:latin typeface="Montserrat SemiBold" pitchFamily="2" charset="77"/>
                <a:ea typeface="Univers 75 Black" charset="0"/>
                <a:cs typeface="Univers 75 Black" charset="0"/>
              </a:rPr>
              <a:t>Section Title</a:t>
            </a:r>
            <a:endParaRPr lang="en-US" b="1" dirty="0">
              <a:solidFill>
                <a:srgbClr val="023087"/>
              </a:solidFill>
              <a:latin typeface="Montserrat SemiBold" pitchFamily="2" charset="77"/>
            </a:endParaRPr>
          </a:p>
        </p:txBody>
      </p:sp>
      <p:sp>
        <p:nvSpPr>
          <p:cNvPr id="2" name="Text Placeholder 4">
            <a:extLst>
              <a:ext uri="{FF2B5EF4-FFF2-40B4-BE49-F238E27FC236}">
                <a16:creationId xmlns:a16="http://schemas.microsoft.com/office/drawing/2014/main" id="{E94DE081-A214-A8ED-9588-10D4F6122AAB}"/>
              </a:ext>
            </a:extLst>
          </p:cNvPr>
          <p:cNvSpPr txBox="1">
            <a:spLocks/>
          </p:cNvSpPr>
          <p:nvPr/>
        </p:nvSpPr>
        <p:spPr>
          <a:xfrm>
            <a:off x="3962400" y="4629150"/>
            <a:ext cx="4523095" cy="285750"/>
          </a:xfrm>
          <a:prstGeom prst="rect">
            <a:avLst/>
          </a:prstGeom>
        </p:spPr>
        <p:txBody>
          <a:bodyPr/>
          <a:lstStyle>
            <a:lvl1pPr marL="0" indent="0" algn="r" rtl="0" fontAlgn="base">
              <a:spcBef>
                <a:spcPct val="20000"/>
              </a:spcBef>
              <a:spcAft>
                <a:spcPct val="0"/>
              </a:spcAft>
              <a:buClr>
                <a:srgbClr val="CE1126"/>
              </a:buClr>
              <a:buSzPct val="80000"/>
              <a:buFont typeface="Times" charset="0"/>
              <a:buNone/>
              <a:defRPr sz="1600" b="1" i="0" baseline="0">
                <a:solidFill>
                  <a:schemeClr val="bg1"/>
                </a:solidFill>
                <a:latin typeface="Univers 65" charset="0"/>
                <a:ea typeface="Univers 65" charset="0"/>
                <a:cs typeface="Univers 65" charset="0"/>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eaLnBrk="1" hangingPunct="1"/>
            <a:r>
              <a:rPr lang="en-US" sz="1100" b="0" kern="0" dirty="0">
                <a:latin typeface="Montserrat Medium" pitchFamily="2" charset="77"/>
                <a:ea typeface="Univers 75 Black" charset="0"/>
                <a:cs typeface="Univers 75 Black" charset="0"/>
              </a:rPr>
              <a:t>Presentation Title</a:t>
            </a:r>
          </a:p>
        </p:txBody>
      </p:sp>
      <p:sp>
        <p:nvSpPr>
          <p:cNvPr id="5" name="TextBox 4">
            <a:extLst>
              <a:ext uri="{FF2B5EF4-FFF2-40B4-BE49-F238E27FC236}">
                <a16:creationId xmlns:a16="http://schemas.microsoft.com/office/drawing/2014/main" id="{D38C9157-945D-C03C-AB2E-0273A32FAEC4}"/>
              </a:ext>
            </a:extLst>
          </p:cNvPr>
          <p:cNvSpPr txBox="1"/>
          <p:nvPr/>
        </p:nvSpPr>
        <p:spPr>
          <a:xfrm>
            <a:off x="604520" y="1383090"/>
            <a:ext cx="7701280" cy="2270109"/>
          </a:xfrm>
          <a:prstGeom prst="rect">
            <a:avLst/>
          </a:prstGeom>
          <a:noFill/>
        </p:spPr>
        <p:txBody>
          <a:bodyPr wrap="square" rtlCol="0">
            <a:spAutoFit/>
          </a:bodyPr>
          <a:lstStyle/>
          <a:p>
            <a:pPr>
              <a:lnSpc>
                <a:spcPct val="150000"/>
              </a:lnSpc>
            </a:pPr>
            <a:r>
              <a:rPr lang="en-US" sz="1600" dirty="0">
                <a:solidFill>
                  <a:schemeClr val="tx1"/>
                </a:solidFill>
                <a:latin typeface="Arial" panose="020B0604020202020204" pitchFamily="34" charset="0"/>
                <a:cs typeface="Arial" panose="020B0604020202020204" pitchFamily="34" charset="0"/>
              </a:rPr>
              <a:t>This is a normal content page. This type of page is useful for bulleted lists.</a:t>
            </a:r>
          </a:p>
          <a:p>
            <a:pPr>
              <a:lnSpc>
                <a:spcPct val="150000"/>
              </a:lnSpc>
            </a:pPr>
            <a:r>
              <a:rPr lang="en-US" sz="1600" dirty="0">
                <a:solidFill>
                  <a:schemeClr val="tx1"/>
                </a:solidFill>
                <a:latin typeface="Arial" panose="020B0604020202020204" pitchFamily="34" charset="0"/>
                <a:cs typeface="Arial" panose="020B0604020202020204" pitchFamily="34" charset="0"/>
              </a:rPr>
              <a:t> </a:t>
            </a:r>
          </a:p>
          <a:p>
            <a:pPr marL="285750" indent="-285750">
              <a:lnSpc>
                <a:spcPct val="150000"/>
              </a:lnSpc>
              <a:spcBef>
                <a:spcPts val="0"/>
              </a:spcBef>
              <a:buClr>
                <a:srgbClr val="023087"/>
              </a:buClr>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Information for bullet one</a:t>
            </a:r>
          </a:p>
          <a:p>
            <a:pPr marL="285750" indent="-285750">
              <a:lnSpc>
                <a:spcPct val="150000"/>
              </a:lnSpc>
              <a:spcBef>
                <a:spcPts val="0"/>
              </a:spcBef>
              <a:buClr>
                <a:srgbClr val="023087"/>
              </a:buClr>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Information for bullet two</a:t>
            </a:r>
          </a:p>
          <a:p>
            <a:pPr marL="285750" indent="-285750">
              <a:lnSpc>
                <a:spcPct val="150000"/>
              </a:lnSpc>
              <a:spcBef>
                <a:spcPts val="0"/>
              </a:spcBef>
              <a:buClr>
                <a:srgbClr val="023087"/>
              </a:buClr>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Information for bullet three</a:t>
            </a:r>
          </a:p>
          <a:p>
            <a:pPr marL="285750" indent="-285750">
              <a:lnSpc>
                <a:spcPct val="150000"/>
              </a:lnSpc>
              <a:spcBef>
                <a:spcPts val="0"/>
              </a:spcBef>
              <a:buClr>
                <a:srgbClr val="023087"/>
              </a:buClr>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Information for bullet four</a:t>
            </a:r>
          </a:p>
        </p:txBody>
      </p:sp>
      <p:cxnSp>
        <p:nvCxnSpPr>
          <p:cNvPr id="8" name="Straight Connector 7">
            <a:extLst>
              <a:ext uri="{FF2B5EF4-FFF2-40B4-BE49-F238E27FC236}">
                <a16:creationId xmlns:a16="http://schemas.microsoft.com/office/drawing/2014/main" id="{78F152AD-7D6D-F2BC-76A1-E735F7EEF9A4}"/>
              </a:ext>
            </a:extLst>
          </p:cNvPr>
          <p:cNvCxnSpPr>
            <a:cxnSpLocks/>
          </p:cNvCxnSpPr>
          <p:nvPr/>
        </p:nvCxnSpPr>
        <p:spPr bwMode="auto">
          <a:xfrm>
            <a:off x="685800" y="1185386"/>
            <a:ext cx="76200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Tree>
    <p:extLst>
      <p:ext uri="{BB962C8B-B14F-4D97-AF65-F5344CB8AC3E}">
        <p14:creationId xmlns:p14="http://schemas.microsoft.com/office/powerpoint/2010/main" val="2002600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B35FCAC-8BC8-1D35-BDEF-916945DCD205}"/>
              </a:ext>
            </a:extLst>
          </p:cNvPr>
          <p:cNvPicPr>
            <a:picLocks/>
          </p:cNvPicPr>
          <p:nvPr/>
        </p:nvPicPr>
        <p:blipFill>
          <a:blip r:embed="rId3">
            <a:extLst>
              <a:ext uri="{28A0092B-C50C-407E-A947-70E740481C1C}">
                <a14:useLocalDpi xmlns:a14="http://schemas.microsoft.com/office/drawing/2010/main" val="0"/>
              </a:ext>
            </a:extLst>
          </a:blip>
          <a:srcRect t="18710" b="18710"/>
          <a:stretch/>
        </p:blipFill>
        <p:spPr>
          <a:xfrm>
            <a:off x="1129" y="-9906"/>
            <a:ext cx="9144000" cy="4297680"/>
          </a:xfrm>
          <a:prstGeom prst="rect">
            <a:avLst/>
          </a:prstGeom>
        </p:spPr>
      </p:pic>
      <p:sp>
        <p:nvSpPr>
          <p:cNvPr id="2" name="Text Placeholder 4">
            <a:extLst>
              <a:ext uri="{FF2B5EF4-FFF2-40B4-BE49-F238E27FC236}">
                <a16:creationId xmlns:a16="http://schemas.microsoft.com/office/drawing/2014/main" id="{AEBEA3AA-FAA7-082B-0B2A-63314C660ECE}"/>
              </a:ext>
            </a:extLst>
          </p:cNvPr>
          <p:cNvSpPr txBox="1">
            <a:spLocks/>
          </p:cNvSpPr>
          <p:nvPr/>
        </p:nvSpPr>
        <p:spPr>
          <a:xfrm>
            <a:off x="3962400" y="4629150"/>
            <a:ext cx="4523095" cy="285750"/>
          </a:xfrm>
          <a:prstGeom prst="rect">
            <a:avLst/>
          </a:prstGeom>
        </p:spPr>
        <p:txBody>
          <a:bodyPr/>
          <a:lstStyle>
            <a:lvl1pPr marL="0" indent="0" algn="r" rtl="0" fontAlgn="base">
              <a:spcBef>
                <a:spcPct val="20000"/>
              </a:spcBef>
              <a:spcAft>
                <a:spcPct val="0"/>
              </a:spcAft>
              <a:buClr>
                <a:srgbClr val="CE1126"/>
              </a:buClr>
              <a:buSzPct val="80000"/>
              <a:buFont typeface="Times" charset="0"/>
              <a:buNone/>
              <a:defRPr sz="1600" b="1" i="0" baseline="0">
                <a:solidFill>
                  <a:schemeClr val="bg1"/>
                </a:solidFill>
                <a:latin typeface="Univers 65" charset="0"/>
                <a:ea typeface="Univers 65" charset="0"/>
                <a:cs typeface="Univers 65" charset="0"/>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eaLnBrk="1" hangingPunct="1"/>
            <a:r>
              <a:rPr lang="en-US" sz="1100" b="0" kern="0" dirty="0">
                <a:latin typeface="Montserrat Medium" pitchFamily="2" charset="77"/>
                <a:ea typeface="Univers 75 Black" charset="0"/>
                <a:cs typeface="Univers 75 Black" charset="0"/>
              </a:rPr>
              <a:t>Presentation Title</a:t>
            </a:r>
          </a:p>
        </p:txBody>
      </p:sp>
      <p:sp>
        <p:nvSpPr>
          <p:cNvPr id="4" name="TextBox 3">
            <a:extLst>
              <a:ext uri="{FF2B5EF4-FFF2-40B4-BE49-F238E27FC236}">
                <a16:creationId xmlns:a16="http://schemas.microsoft.com/office/drawing/2014/main" id="{47343ABC-2563-8147-2984-15BEA7D4544C}"/>
              </a:ext>
            </a:extLst>
          </p:cNvPr>
          <p:cNvSpPr txBox="1"/>
          <p:nvPr/>
        </p:nvSpPr>
        <p:spPr>
          <a:xfrm>
            <a:off x="381000" y="438150"/>
            <a:ext cx="4876800" cy="584775"/>
          </a:xfrm>
          <a:prstGeom prst="rect">
            <a:avLst/>
          </a:prstGeom>
          <a:solidFill>
            <a:schemeClr val="bg1"/>
          </a:solidFill>
        </p:spPr>
        <p:txBody>
          <a:bodyPr wrap="square" rtlCol="0">
            <a:spAutoFit/>
          </a:bodyPr>
          <a:lstStyle/>
          <a:p>
            <a:r>
              <a:rPr lang="en-US" sz="1600" dirty="0">
                <a:solidFill>
                  <a:srgbClr val="023087"/>
                </a:solidFill>
                <a:latin typeface="Arial" panose="020B0604020202020204" pitchFamily="34" charset="0"/>
                <a:cs typeface="Arial" panose="020B0604020202020204" pitchFamily="34" charset="0"/>
              </a:rPr>
              <a:t>Change the background image by right clicking and selecting Change Picture then delete this text box</a:t>
            </a:r>
            <a:r>
              <a:rPr lang="en-US" sz="1600" dirty="0">
                <a:solidFill>
                  <a:schemeClr val="bg1"/>
                </a:solidFill>
                <a:latin typeface="Arial" panose="020B0604020202020204" pitchFamily="34" charset="0"/>
                <a:cs typeface="Arial" panose="020B0604020202020204" pitchFamily="34" charset="0"/>
              </a:rPr>
              <a:t>.</a:t>
            </a:r>
          </a:p>
        </p:txBody>
      </p:sp>
      <p:sp>
        <p:nvSpPr>
          <p:cNvPr id="5" name="Rectangle 8">
            <a:extLst>
              <a:ext uri="{FF2B5EF4-FFF2-40B4-BE49-F238E27FC236}">
                <a16:creationId xmlns:a16="http://schemas.microsoft.com/office/drawing/2014/main" id="{16E43EB5-B3DC-6089-08BC-0EBCC4207670}"/>
              </a:ext>
            </a:extLst>
          </p:cNvPr>
          <p:cNvSpPr>
            <a:spLocks noChangeArrowheads="1"/>
          </p:cNvSpPr>
          <p:nvPr/>
        </p:nvSpPr>
        <p:spPr bwMode="auto">
          <a:xfrm>
            <a:off x="-1" y="2247928"/>
            <a:ext cx="9144000" cy="1062019"/>
          </a:xfrm>
          <a:prstGeom prst="rect">
            <a:avLst/>
          </a:prstGeom>
          <a:solidFill>
            <a:srgbClr val="023087">
              <a:alpha val="90000"/>
            </a:srgbClr>
          </a:solidFill>
          <a:ln w="9525">
            <a:noFill/>
            <a:miter lim="800000"/>
            <a:headEnd/>
            <a:tailEnd/>
          </a:ln>
          <a:effectLst/>
        </p:spPr>
        <p:txBody>
          <a:bodyPr wrap="none" anchor="ctr">
            <a:prstTxWarp prst="textNoShape">
              <a:avLst/>
            </a:prstTxWarp>
          </a:bodyPr>
          <a:lstStyle/>
          <a:p>
            <a:endParaRPr lang="en-US" dirty="0">
              <a:solidFill>
                <a:srgbClr val="C8102E"/>
              </a:solidFill>
            </a:endParaRPr>
          </a:p>
        </p:txBody>
      </p:sp>
      <p:sp>
        <p:nvSpPr>
          <p:cNvPr id="7" name="TextBox 6">
            <a:extLst>
              <a:ext uri="{FF2B5EF4-FFF2-40B4-BE49-F238E27FC236}">
                <a16:creationId xmlns:a16="http://schemas.microsoft.com/office/drawing/2014/main" id="{6F327FC2-15A6-26AA-E60A-05F85CFBA64F}"/>
              </a:ext>
            </a:extLst>
          </p:cNvPr>
          <p:cNvSpPr txBox="1"/>
          <p:nvPr/>
        </p:nvSpPr>
        <p:spPr>
          <a:xfrm>
            <a:off x="462280" y="2505730"/>
            <a:ext cx="8224520" cy="523220"/>
          </a:xfrm>
          <a:prstGeom prst="rect">
            <a:avLst/>
          </a:prstGeom>
          <a:noFill/>
        </p:spPr>
        <p:txBody>
          <a:bodyPr wrap="square" rtlCol="0">
            <a:spAutoFit/>
          </a:bodyPr>
          <a:lstStyle/>
          <a:p>
            <a:pPr>
              <a:spcBef>
                <a:spcPts val="0"/>
              </a:spcBef>
            </a:pPr>
            <a:r>
              <a:rPr lang="en-US" sz="1400" b="1" i="1" dirty="0">
                <a:solidFill>
                  <a:srgbClr val="F1BE48"/>
                </a:solidFill>
                <a:latin typeface="Montserrat SemiBold" pitchFamily="2" charset="77"/>
                <a:ea typeface="ITC Berkeley Oldstyle" charset="0"/>
                <a:cs typeface="Arial" panose="020B0604020202020204" pitchFamily="34" charset="0"/>
              </a:rPr>
              <a:t>“This area is meant to be used for a quote/information of emphasis, preferably no more than two full length sentences.” – Quote Reference Here</a:t>
            </a:r>
          </a:p>
        </p:txBody>
      </p:sp>
    </p:spTree>
    <p:extLst>
      <p:ext uri="{BB962C8B-B14F-4D97-AF65-F5344CB8AC3E}">
        <p14:creationId xmlns:p14="http://schemas.microsoft.com/office/powerpoint/2010/main" val="2566963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57B2D2D-0B4B-59BC-783D-894AF1372C99}"/>
              </a:ext>
            </a:extLst>
          </p:cNvPr>
          <p:cNvSpPr txBox="1"/>
          <p:nvPr/>
        </p:nvSpPr>
        <p:spPr>
          <a:xfrm>
            <a:off x="604520" y="644545"/>
            <a:ext cx="5105400" cy="369332"/>
          </a:xfrm>
          <a:prstGeom prst="rect">
            <a:avLst/>
          </a:prstGeom>
          <a:noFill/>
        </p:spPr>
        <p:txBody>
          <a:bodyPr wrap="square" rtlCol="0">
            <a:spAutoFit/>
          </a:bodyPr>
          <a:lstStyle/>
          <a:p>
            <a:r>
              <a:rPr lang="en-US" b="1" dirty="0">
                <a:solidFill>
                  <a:srgbClr val="023087"/>
                </a:solidFill>
                <a:latin typeface="Montserrat SemiBold" pitchFamily="2" charset="77"/>
                <a:ea typeface="Univers 75 Black" charset="0"/>
                <a:cs typeface="Univers 75 Black" charset="0"/>
              </a:rPr>
              <a:t>Section Title</a:t>
            </a:r>
            <a:endParaRPr lang="en-US" b="1" dirty="0">
              <a:solidFill>
                <a:srgbClr val="023087"/>
              </a:solidFill>
              <a:latin typeface="Montserrat SemiBold" pitchFamily="2" charset="77"/>
            </a:endParaRPr>
          </a:p>
        </p:txBody>
      </p:sp>
      <p:sp>
        <p:nvSpPr>
          <p:cNvPr id="2" name="Text Placeholder 4">
            <a:extLst>
              <a:ext uri="{FF2B5EF4-FFF2-40B4-BE49-F238E27FC236}">
                <a16:creationId xmlns:a16="http://schemas.microsoft.com/office/drawing/2014/main" id="{9FEC1218-7ED0-28CA-A9CD-B7F4906729DA}"/>
              </a:ext>
            </a:extLst>
          </p:cNvPr>
          <p:cNvSpPr txBox="1">
            <a:spLocks/>
          </p:cNvSpPr>
          <p:nvPr/>
        </p:nvSpPr>
        <p:spPr>
          <a:xfrm>
            <a:off x="3962400" y="4629150"/>
            <a:ext cx="4523095" cy="285750"/>
          </a:xfrm>
          <a:prstGeom prst="rect">
            <a:avLst/>
          </a:prstGeom>
        </p:spPr>
        <p:txBody>
          <a:bodyPr/>
          <a:lstStyle>
            <a:lvl1pPr marL="0" indent="0" algn="r" rtl="0" fontAlgn="base">
              <a:spcBef>
                <a:spcPct val="20000"/>
              </a:spcBef>
              <a:spcAft>
                <a:spcPct val="0"/>
              </a:spcAft>
              <a:buClr>
                <a:srgbClr val="CE1126"/>
              </a:buClr>
              <a:buSzPct val="80000"/>
              <a:buFont typeface="Times" charset="0"/>
              <a:buNone/>
              <a:defRPr sz="1600" b="1" i="0" baseline="0">
                <a:solidFill>
                  <a:schemeClr val="bg1"/>
                </a:solidFill>
                <a:latin typeface="Univers 65" charset="0"/>
                <a:ea typeface="Univers 65" charset="0"/>
                <a:cs typeface="Univers 65" charset="0"/>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eaLnBrk="1" hangingPunct="1"/>
            <a:r>
              <a:rPr lang="en-US" sz="1100" b="0" kern="0" dirty="0">
                <a:latin typeface="Montserrat Medium" pitchFamily="2" charset="77"/>
                <a:ea typeface="Univers 75 Black" charset="0"/>
                <a:cs typeface="Univers 75 Black" charset="0"/>
              </a:rPr>
              <a:t>Presentation Title</a:t>
            </a:r>
          </a:p>
        </p:txBody>
      </p:sp>
      <p:sp>
        <p:nvSpPr>
          <p:cNvPr id="3" name="TextBox 2">
            <a:extLst>
              <a:ext uri="{FF2B5EF4-FFF2-40B4-BE49-F238E27FC236}">
                <a16:creationId xmlns:a16="http://schemas.microsoft.com/office/drawing/2014/main" id="{3E34726C-9183-103A-AB61-3D6782B36B65}"/>
              </a:ext>
            </a:extLst>
          </p:cNvPr>
          <p:cNvSpPr txBox="1"/>
          <p:nvPr/>
        </p:nvSpPr>
        <p:spPr>
          <a:xfrm>
            <a:off x="604520" y="1504950"/>
            <a:ext cx="2295765" cy="1643142"/>
          </a:xfrm>
          <a:prstGeom prst="rect">
            <a:avLst/>
          </a:prstGeom>
          <a:solidFill>
            <a:schemeClr val="bg1"/>
          </a:solidFill>
        </p:spPr>
        <p:txBody>
          <a:bodyPr wrap="square" rtlCol="0">
            <a:spAutoFit/>
          </a:bodyPr>
          <a:lstStyle/>
          <a:p>
            <a:pPr>
              <a:spcBef>
                <a:spcPts val="0"/>
              </a:spcBef>
            </a:pPr>
            <a:r>
              <a:rPr lang="en-US" sz="1600" b="1" dirty="0">
                <a:solidFill>
                  <a:srgbClr val="023087"/>
                </a:solidFill>
                <a:latin typeface="Arial" panose="020B0604020202020204" pitchFamily="34" charset="0"/>
                <a:ea typeface="Univers 75 Black" charset="0"/>
                <a:cs typeface="Arial" panose="020B0604020202020204" pitchFamily="34" charset="0"/>
              </a:rPr>
              <a:t>Name Here</a:t>
            </a:r>
          </a:p>
          <a:p>
            <a:pPr>
              <a:spcBef>
                <a:spcPts val="0"/>
              </a:spcBef>
            </a:pPr>
            <a:r>
              <a:rPr lang="en-US" sz="1200" i="1" dirty="0">
                <a:solidFill>
                  <a:schemeClr val="tx1"/>
                </a:solidFill>
                <a:latin typeface="Arial" panose="020B0604020202020204" pitchFamily="34" charset="0"/>
                <a:ea typeface="Univers 55 Oblique" charset="0"/>
                <a:cs typeface="Arial" panose="020B0604020202020204" pitchFamily="34" charset="0"/>
              </a:rPr>
              <a:t>Title Here</a:t>
            </a:r>
          </a:p>
          <a:p>
            <a:pPr>
              <a:lnSpc>
                <a:spcPct val="150000"/>
              </a:lnSpc>
              <a:spcBef>
                <a:spcPts val="0"/>
              </a:spcBef>
            </a:pPr>
            <a:endParaRPr lang="en-US" sz="1400" b="1" dirty="0">
              <a:solidFill>
                <a:srgbClr val="C8102E"/>
              </a:solidFill>
              <a:latin typeface="Univers 75 Black" charset="0"/>
              <a:ea typeface="Univers 75 Black" charset="0"/>
              <a:cs typeface="Univers 75 Black" charset="0"/>
            </a:endParaRPr>
          </a:p>
          <a:p>
            <a:pPr>
              <a:lnSpc>
                <a:spcPct val="150000"/>
              </a:lnSpc>
              <a:spcBef>
                <a:spcPts val="0"/>
              </a:spcBef>
            </a:pPr>
            <a:r>
              <a:rPr lang="en-US" sz="1200" dirty="0" err="1">
                <a:solidFill>
                  <a:schemeClr val="tx1"/>
                </a:solidFill>
                <a:latin typeface="Arial" panose="020B0604020202020204" pitchFamily="34" charset="0"/>
                <a:ea typeface="Univers 47 Condensed Light" charset="0"/>
                <a:cs typeface="Arial" panose="020B0604020202020204" pitchFamily="34" charset="0"/>
              </a:rPr>
              <a:t>email@worcester.edu</a:t>
            </a:r>
            <a:endParaRPr lang="en-US" sz="1200" dirty="0">
              <a:solidFill>
                <a:schemeClr val="tx1"/>
              </a:solidFill>
              <a:latin typeface="Arial" panose="020B0604020202020204" pitchFamily="34" charset="0"/>
              <a:ea typeface="Univers 47 Condensed Light" charset="0"/>
              <a:cs typeface="Arial" panose="020B0604020202020204" pitchFamily="34" charset="0"/>
            </a:endParaRPr>
          </a:p>
          <a:p>
            <a:pPr>
              <a:lnSpc>
                <a:spcPct val="150000"/>
              </a:lnSpc>
              <a:spcBef>
                <a:spcPts val="0"/>
              </a:spcBef>
            </a:pPr>
            <a:r>
              <a:rPr lang="en-US" sz="1200" dirty="0">
                <a:solidFill>
                  <a:schemeClr val="tx1"/>
                </a:solidFill>
                <a:latin typeface="Arial" panose="020B0604020202020204" pitchFamily="34" charset="0"/>
                <a:ea typeface="Univers 47 Condensed Light" charset="0"/>
                <a:cs typeface="Arial" panose="020B0604020202020204" pitchFamily="34" charset="0"/>
              </a:rPr>
              <a:t>(508)-929-1234</a:t>
            </a:r>
          </a:p>
          <a:p>
            <a:pPr>
              <a:lnSpc>
                <a:spcPct val="150000"/>
              </a:lnSpc>
              <a:spcBef>
                <a:spcPts val="0"/>
              </a:spcBef>
            </a:pPr>
            <a:r>
              <a:rPr lang="en-US" sz="1200" dirty="0">
                <a:solidFill>
                  <a:schemeClr val="tx1"/>
                </a:solidFill>
                <a:latin typeface="Arial" panose="020B0604020202020204" pitchFamily="34" charset="0"/>
                <a:ea typeface="Univers 47 Condensed Light" charset="0"/>
                <a:cs typeface="Arial" panose="020B0604020202020204" pitchFamily="34" charset="0"/>
              </a:rPr>
              <a:t>Unit or Department Name</a:t>
            </a:r>
          </a:p>
        </p:txBody>
      </p:sp>
      <p:cxnSp>
        <p:nvCxnSpPr>
          <p:cNvPr id="10" name="Straight Connector 9">
            <a:extLst>
              <a:ext uri="{FF2B5EF4-FFF2-40B4-BE49-F238E27FC236}">
                <a16:creationId xmlns:a16="http://schemas.microsoft.com/office/drawing/2014/main" id="{CE5B28B7-5C5F-0F34-8751-E19F0200F042}"/>
              </a:ext>
            </a:extLst>
          </p:cNvPr>
          <p:cNvCxnSpPr>
            <a:cxnSpLocks/>
          </p:cNvCxnSpPr>
          <p:nvPr/>
        </p:nvCxnSpPr>
        <p:spPr bwMode="auto">
          <a:xfrm>
            <a:off x="685800" y="1185386"/>
            <a:ext cx="76200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BDBBA4E5-A53F-89D8-C6D0-8C40C62EDF8A}"/>
              </a:ext>
            </a:extLst>
          </p:cNvPr>
          <p:cNvCxnSpPr>
            <a:cxnSpLocks/>
          </p:cNvCxnSpPr>
          <p:nvPr/>
        </p:nvCxnSpPr>
        <p:spPr bwMode="auto">
          <a:xfrm>
            <a:off x="3124200" y="1352550"/>
            <a:ext cx="0" cy="2438400"/>
          </a:xfrm>
          <a:prstGeom prst="line">
            <a:avLst/>
          </a:prstGeom>
          <a:solidFill>
            <a:schemeClr val="accent1"/>
          </a:solidFill>
          <a:ln w="12700" cap="flat" cmpd="sng" algn="ctr">
            <a:solidFill>
              <a:srgbClr val="FDBC2C"/>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E3501CDC-E77D-0127-03CA-FEC7482C2A0F}"/>
              </a:ext>
            </a:extLst>
          </p:cNvPr>
          <p:cNvCxnSpPr>
            <a:cxnSpLocks/>
          </p:cNvCxnSpPr>
          <p:nvPr/>
        </p:nvCxnSpPr>
        <p:spPr bwMode="auto">
          <a:xfrm>
            <a:off x="5975182" y="1352550"/>
            <a:ext cx="0" cy="2438400"/>
          </a:xfrm>
          <a:prstGeom prst="line">
            <a:avLst/>
          </a:prstGeom>
          <a:solidFill>
            <a:schemeClr val="accent1"/>
          </a:solidFill>
          <a:ln w="12700" cap="flat" cmpd="sng" algn="ctr">
            <a:solidFill>
              <a:srgbClr val="FDBC2C"/>
            </a:solidFill>
            <a:prstDash val="solid"/>
            <a:round/>
            <a:headEnd type="none" w="med" len="med"/>
            <a:tailEnd type="none" w="med" len="med"/>
          </a:ln>
          <a:effectLst/>
        </p:spPr>
      </p:cxnSp>
      <p:sp>
        <p:nvSpPr>
          <p:cNvPr id="23" name="TextBox 22">
            <a:extLst>
              <a:ext uri="{FF2B5EF4-FFF2-40B4-BE49-F238E27FC236}">
                <a16:creationId xmlns:a16="http://schemas.microsoft.com/office/drawing/2014/main" id="{382CD831-A484-0582-AB72-FE7AB010F4DE}"/>
              </a:ext>
            </a:extLst>
          </p:cNvPr>
          <p:cNvSpPr txBox="1"/>
          <p:nvPr/>
        </p:nvSpPr>
        <p:spPr>
          <a:xfrm>
            <a:off x="3424117" y="1502857"/>
            <a:ext cx="2295765" cy="1643142"/>
          </a:xfrm>
          <a:prstGeom prst="rect">
            <a:avLst/>
          </a:prstGeom>
          <a:solidFill>
            <a:schemeClr val="bg1"/>
          </a:solidFill>
        </p:spPr>
        <p:txBody>
          <a:bodyPr wrap="square" rtlCol="0">
            <a:spAutoFit/>
          </a:bodyPr>
          <a:lstStyle/>
          <a:p>
            <a:pPr>
              <a:spcBef>
                <a:spcPts val="0"/>
              </a:spcBef>
            </a:pPr>
            <a:r>
              <a:rPr lang="en-US" sz="1600" b="1" dirty="0">
                <a:solidFill>
                  <a:srgbClr val="023087"/>
                </a:solidFill>
                <a:latin typeface="Arial" panose="020B0604020202020204" pitchFamily="34" charset="0"/>
                <a:ea typeface="Univers 75 Black" charset="0"/>
                <a:cs typeface="Arial" panose="020B0604020202020204" pitchFamily="34" charset="0"/>
              </a:rPr>
              <a:t>Name Here</a:t>
            </a:r>
          </a:p>
          <a:p>
            <a:pPr>
              <a:spcBef>
                <a:spcPts val="0"/>
              </a:spcBef>
            </a:pPr>
            <a:r>
              <a:rPr lang="en-US" sz="1200" i="1" dirty="0">
                <a:solidFill>
                  <a:schemeClr val="tx1"/>
                </a:solidFill>
                <a:latin typeface="Arial" panose="020B0604020202020204" pitchFamily="34" charset="0"/>
                <a:ea typeface="Univers 55 Oblique" charset="0"/>
                <a:cs typeface="Arial" panose="020B0604020202020204" pitchFamily="34" charset="0"/>
              </a:rPr>
              <a:t>Title Here</a:t>
            </a:r>
          </a:p>
          <a:p>
            <a:pPr>
              <a:lnSpc>
                <a:spcPct val="150000"/>
              </a:lnSpc>
              <a:spcBef>
                <a:spcPts val="0"/>
              </a:spcBef>
            </a:pPr>
            <a:endParaRPr lang="en-US" sz="1400" b="1" dirty="0">
              <a:solidFill>
                <a:srgbClr val="C8102E"/>
              </a:solidFill>
              <a:latin typeface="Univers 75 Black" charset="0"/>
              <a:ea typeface="Univers 75 Black" charset="0"/>
              <a:cs typeface="Univers 75 Black" charset="0"/>
            </a:endParaRPr>
          </a:p>
          <a:p>
            <a:pPr>
              <a:lnSpc>
                <a:spcPct val="150000"/>
              </a:lnSpc>
              <a:spcBef>
                <a:spcPts val="0"/>
              </a:spcBef>
            </a:pPr>
            <a:r>
              <a:rPr lang="en-US" sz="1200" dirty="0" err="1">
                <a:solidFill>
                  <a:schemeClr val="tx1"/>
                </a:solidFill>
                <a:latin typeface="Arial" panose="020B0604020202020204" pitchFamily="34" charset="0"/>
                <a:ea typeface="Univers 47 Condensed Light" charset="0"/>
                <a:cs typeface="Arial" panose="020B0604020202020204" pitchFamily="34" charset="0"/>
              </a:rPr>
              <a:t>email@worcester.edu</a:t>
            </a:r>
            <a:endParaRPr lang="en-US" sz="1200" dirty="0">
              <a:solidFill>
                <a:schemeClr val="tx1"/>
              </a:solidFill>
              <a:latin typeface="Arial" panose="020B0604020202020204" pitchFamily="34" charset="0"/>
              <a:ea typeface="Univers 47 Condensed Light" charset="0"/>
              <a:cs typeface="Arial" panose="020B0604020202020204" pitchFamily="34" charset="0"/>
            </a:endParaRPr>
          </a:p>
          <a:p>
            <a:pPr>
              <a:lnSpc>
                <a:spcPct val="150000"/>
              </a:lnSpc>
              <a:spcBef>
                <a:spcPts val="0"/>
              </a:spcBef>
            </a:pPr>
            <a:r>
              <a:rPr lang="en-US" sz="1200" dirty="0">
                <a:solidFill>
                  <a:schemeClr val="tx1"/>
                </a:solidFill>
                <a:latin typeface="Arial" panose="020B0604020202020204" pitchFamily="34" charset="0"/>
                <a:ea typeface="Univers 47 Condensed Light" charset="0"/>
                <a:cs typeface="Arial" panose="020B0604020202020204" pitchFamily="34" charset="0"/>
              </a:rPr>
              <a:t>(508)-929-1234</a:t>
            </a:r>
          </a:p>
          <a:p>
            <a:pPr>
              <a:lnSpc>
                <a:spcPct val="150000"/>
              </a:lnSpc>
              <a:spcBef>
                <a:spcPts val="0"/>
              </a:spcBef>
            </a:pPr>
            <a:r>
              <a:rPr lang="en-US" sz="1200" dirty="0">
                <a:solidFill>
                  <a:schemeClr val="tx1"/>
                </a:solidFill>
                <a:latin typeface="Arial" panose="020B0604020202020204" pitchFamily="34" charset="0"/>
                <a:ea typeface="Univers 47 Condensed Light" charset="0"/>
                <a:cs typeface="Arial" panose="020B0604020202020204" pitchFamily="34" charset="0"/>
              </a:rPr>
              <a:t>Unit or Department Name</a:t>
            </a:r>
          </a:p>
        </p:txBody>
      </p:sp>
      <p:sp>
        <p:nvSpPr>
          <p:cNvPr id="24" name="TextBox 23">
            <a:extLst>
              <a:ext uri="{FF2B5EF4-FFF2-40B4-BE49-F238E27FC236}">
                <a16:creationId xmlns:a16="http://schemas.microsoft.com/office/drawing/2014/main" id="{4FEF2C50-02AE-EBA6-473D-94663513C4FB}"/>
              </a:ext>
            </a:extLst>
          </p:cNvPr>
          <p:cNvSpPr txBox="1"/>
          <p:nvPr/>
        </p:nvSpPr>
        <p:spPr>
          <a:xfrm>
            <a:off x="6275098" y="1523237"/>
            <a:ext cx="2295765" cy="1643142"/>
          </a:xfrm>
          <a:prstGeom prst="rect">
            <a:avLst/>
          </a:prstGeom>
          <a:solidFill>
            <a:schemeClr val="bg1"/>
          </a:solidFill>
        </p:spPr>
        <p:txBody>
          <a:bodyPr wrap="square" rtlCol="0">
            <a:spAutoFit/>
          </a:bodyPr>
          <a:lstStyle/>
          <a:p>
            <a:pPr>
              <a:spcBef>
                <a:spcPts val="0"/>
              </a:spcBef>
            </a:pPr>
            <a:r>
              <a:rPr lang="en-US" sz="1600" b="1" dirty="0">
                <a:solidFill>
                  <a:srgbClr val="023087"/>
                </a:solidFill>
                <a:latin typeface="Arial" panose="020B0604020202020204" pitchFamily="34" charset="0"/>
                <a:ea typeface="Univers 75 Black" charset="0"/>
                <a:cs typeface="Arial" panose="020B0604020202020204" pitchFamily="34" charset="0"/>
              </a:rPr>
              <a:t>Name Here</a:t>
            </a:r>
          </a:p>
          <a:p>
            <a:pPr>
              <a:spcBef>
                <a:spcPts val="0"/>
              </a:spcBef>
            </a:pPr>
            <a:r>
              <a:rPr lang="en-US" sz="1200" i="1" dirty="0">
                <a:solidFill>
                  <a:schemeClr val="tx1"/>
                </a:solidFill>
                <a:latin typeface="Arial" panose="020B0604020202020204" pitchFamily="34" charset="0"/>
                <a:ea typeface="Univers 55 Oblique" charset="0"/>
                <a:cs typeface="Arial" panose="020B0604020202020204" pitchFamily="34" charset="0"/>
              </a:rPr>
              <a:t>Title Here</a:t>
            </a:r>
          </a:p>
          <a:p>
            <a:pPr>
              <a:lnSpc>
                <a:spcPct val="150000"/>
              </a:lnSpc>
              <a:spcBef>
                <a:spcPts val="0"/>
              </a:spcBef>
            </a:pPr>
            <a:endParaRPr lang="en-US" sz="1400" b="1" dirty="0">
              <a:solidFill>
                <a:srgbClr val="C8102E"/>
              </a:solidFill>
              <a:latin typeface="Univers 75 Black" charset="0"/>
              <a:ea typeface="Univers 75 Black" charset="0"/>
              <a:cs typeface="Univers 75 Black" charset="0"/>
            </a:endParaRPr>
          </a:p>
          <a:p>
            <a:pPr>
              <a:lnSpc>
                <a:spcPct val="150000"/>
              </a:lnSpc>
              <a:spcBef>
                <a:spcPts val="0"/>
              </a:spcBef>
            </a:pPr>
            <a:r>
              <a:rPr lang="en-US" sz="1200" dirty="0" err="1">
                <a:solidFill>
                  <a:schemeClr val="tx1"/>
                </a:solidFill>
                <a:latin typeface="Arial" panose="020B0604020202020204" pitchFamily="34" charset="0"/>
                <a:ea typeface="Univers 47 Condensed Light" charset="0"/>
                <a:cs typeface="Arial" panose="020B0604020202020204" pitchFamily="34" charset="0"/>
              </a:rPr>
              <a:t>email@worcester.edu</a:t>
            </a:r>
            <a:endParaRPr lang="en-US" sz="1200" dirty="0">
              <a:solidFill>
                <a:schemeClr val="tx1"/>
              </a:solidFill>
              <a:latin typeface="Arial" panose="020B0604020202020204" pitchFamily="34" charset="0"/>
              <a:ea typeface="Univers 47 Condensed Light" charset="0"/>
              <a:cs typeface="Arial" panose="020B0604020202020204" pitchFamily="34" charset="0"/>
            </a:endParaRPr>
          </a:p>
          <a:p>
            <a:pPr>
              <a:lnSpc>
                <a:spcPct val="150000"/>
              </a:lnSpc>
              <a:spcBef>
                <a:spcPts val="0"/>
              </a:spcBef>
            </a:pPr>
            <a:r>
              <a:rPr lang="en-US" sz="1200" dirty="0">
                <a:solidFill>
                  <a:schemeClr val="tx1"/>
                </a:solidFill>
                <a:latin typeface="Arial" panose="020B0604020202020204" pitchFamily="34" charset="0"/>
                <a:ea typeface="Univers 47 Condensed Light" charset="0"/>
                <a:cs typeface="Arial" panose="020B0604020202020204" pitchFamily="34" charset="0"/>
              </a:rPr>
              <a:t>(508)-929-1234</a:t>
            </a:r>
          </a:p>
          <a:p>
            <a:pPr>
              <a:lnSpc>
                <a:spcPct val="150000"/>
              </a:lnSpc>
              <a:spcBef>
                <a:spcPts val="0"/>
              </a:spcBef>
            </a:pPr>
            <a:r>
              <a:rPr lang="en-US" sz="1200" dirty="0">
                <a:solidFill>
                  <a:schemeClr val="tx1"/>
                </a:solidFill>
                <a:latin typeface="Arial" panose="020B0604020202020204" pitchFamily="34" charset="0"/>
                <a:ea typeface="Univers 47 Condensed Light" charset="0"/>
                <a:cs typeface="Arial" panose="020B0604020202020204" pitchFamily="34" charset="0"/>
              </a:rPr>
              <a:t>Unit or Department Name</a:t>
            </a:r>
          </a:p>
        </p:txBody>
      </p:sp>
    </p:spTree>
    <p:extLst>
      <p:ext uri="{BB962C8B-B14F-4D97-AF65-F5344CB8AC3E}">
        <p14:creationId xmlns:p14="http://schemas.microsoft.com/office/powerpoint/2010/main" val="2474158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walking in front of a building&#10;&#10;Description automatically generated">
            <a:extLst>
              <a:ext uri="{FF2B5EF4-FFF2-40B4-BE49-F238E27FC236}">
                <a16:creationId xmlns:a16="http://schemas.microsoft.com/office/drawing/2014/main" id="{E0BCC61F-55F0-F7A1-D7D1-4FFB5DA8BEB8}"/>
              </a:ext>
            </a:extLst>
          </p:cNvPr>
          <p:cNvPicPr>
            <a:picLocks noChangeAspect="1"/>
          </p:cNvPicPr>
          <p:nvPr/>
        </p:nvPicPr>
        <p:blipFill rotWithShape="1">
          <a:blip r:embed="rId3">
            <a:extLst>
              <a:ext uri="{28A0092B-C50C-407E-A947-70E740481C1C}">
                <a14:useLocalDpi xmlns:a14="http://schemas.microsoft.com/office/drawing/2010/main" val="0"/>
              </a:ext>
            </a:extLst>
          </a:blip>
          <a:srcRect b="15450"/>
          <a:stretch/>
        </p:blipFill>
        <p:spPr>
          <a:xfrm>
            <a:off x="1" y="0"/>
            <a:ext cx="9143999" cy="5162550"/>
          </a:xfrm>
          <a:prstGeom prst="rect">
            <a:avLst/>
          </a:prstGeom>
        </p:spPr>
      </p:pic>
      <p:sp>
        <p:nvSpPr>
          <p:cNvPr id="7" name="Rectangle 6">
            <a:extLst>
              <a:ext uri="{FF2B5EF4-FFF2-40B4-BE49-F238E27FC236}">
                <a16:creationId xmlns:a16="http://schemas.microsoft.com/office/drawing/2014/main" id="{0AF1DAA3-441E-95C8-2E2E-29EE73A38FF3}"/>
              </a:ext>
            </a:extLst>
          </p:cNvPr>
          <p:cNvSpPr/>
          <p:nvPr/>
        </p:nvSpPr>
        <p:spPr bwMode="auto">
          <a:xfrm>
            <a:off x="-1" y="-19050"/>
            <a:ext cx="9144000" cy="5105400"/>
          </a:xfrm>
          <a:prstGeom prst="rect">
            <a:avLst/>
          </a:prstGeom>
          <a:solidFill>
            <a:srgbClr val="023087">
              <a:alpha val="82897"/>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C8102E"/>
              </a:solidFill>
              <a:effectLst/>
              <a:latin typeface="Times" charset="0"/>
            </a:endParaRPr>
          </a:p>
        </p:txBody>
      </p:sp>
      <p:pic>
        <p:nvPicPr>
          <p:cNvPr id="3" name="Picture 2">
            <a:extLst>
              <a:ext uri="{FF2B5EF4-FFF2-40B4-BE49-F238E27FC236}">
                <a16:creationId xmlns:a16="http://schemas.microsoft.com/office/drawing/2014/main" id="{0E89A507-EBC9-4F3A-27F3-63DF73EBE458}"/>
              </a:ext>
            </a:extLst>
          </p:cNvPr>
          <p:cNvPicPr>
            <a:picLocks noChangeAspect="1"/>
          </p:cNvPicPr>
          <p:nvPr/>
        </p:nvPicPr>
        <p:blipFill>
          <a:blip r:embed="rId4">
            <a:extLst>
              <a:ext uri="{28A0092B-C50C-407E-A947-70E740481C1C}">
                <a14:useLocalDpi xmlns:a14="http://schemas.microsoft.com/office/drawing/2010/main" val="0"/>
              </a:ext>
            </a:extLst>
          </a:blip>
          <a:srcRect l="21" r="21"/>
          <a:stretch/>
        </p:blipFill>
        <p:spPr>
          <a:xfrm>
            <a:off x="10158" y="0"/>
            <a:ext cx="4570100" cy="5143500"/>
          </a:xfrm>
          <a:prstGeom prst="rect">
            <a:avLst/>
          </a:prstGeom>
        </p:spPr>
      </p:pic>
      <p:sp>
        <p:nvSpPr>
          <p:cNvPr id="6" name="Text Placeholder 4">
            <a:extLst>
              <a:ext uri="{FF2B5EF4-FFF2-40B4-BE49-F238E27FC236}">
                <a16:creationId xmlns:a16="http://schemas.microsoft.com/office/drawing/2014/main" id="{B9B64054-9A7E-D39F-0148-AC53F875753D}"/>
              </a:ext>
            </a:extLst>
          </p:cNvPr>
          <p:cNvSpPr txBox="1">
            <a:spLocks/>
          </p:cNvSpPr>
          <p:nvPr/>
        </p:nvSpPr>
        <p:spPr>
          <a:xfrm>
            <a:off x="4249751" y="4575810"/>
            <a:ext cx="4360536" cy="285750"/>
          </a:xfrm>
          <a:prstGeom prst="rect">
            <a:avLst/>
          </a:prstGeom>
        </p:spPr>
        <p:txBody>
          <a:bodyPr/>
          <a:lstStyle>
            <a:lvl1pPr marL="0" indent="0" algn="r" rtl="0" fontAlgn="base">
              <a:spcBef>
                <a:spcPct val="20000"/>
              </a:spcBef>
              <a:spcAft>
                <a:spcPct val="0"/>
              </a:spcAft>
              <a:buClr>
                <a:srgbClr val="CE1126"/>
              </a:buClr>
              <a:buSzPct val="80000"/>
              <a:buFont typeface="Times" charset="0"/>
              <a:buNone/>
              <a:defRPr sz="1600" b="1" i="0" baseline="0">
                <a:solidFill>
                  <a:schemeClr val="bg1"/>
                </a:solidFill>
                <a:latin typeface="Univers 65" charset="0"/>
                <a:ea typeface="Univers 65" charset="0"/>
                <a:cs typeface="Univers 65" charset="0"/>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eaLnBrk="1" hangingPunct="1"/>
            <a:r>
              <a:rPr lang="en-US" sz="1100" kern="0" dirty="0">
                <a:latin typeface="Montserrat SemiBold" pitchFamily="2" charset="77"/>
                <a:ea typeface="Univers 75 Black" charset="0"/>
                <a:cs typeface="Univers 75 Black" charset="0"/>
              </a:rPr>
              <a:t>Unit or Department Name Here</a:t>
            </a:r>
          </a:p>
        </p:txBody>
      </p:sp>
      <p:sp>
        <p:nvSpPr>
          <p:cNvPr id="14" name="Text Placeholder 4">
            <a:extLst>
              <a:ext uri="{FF2B5EF4-FFF2-40B4-BE49-F238E27FC236}">
                <a16:creationId xmlns:a16="http://schemas.microsoft.com/office/drawing/2014/main" id="{10DA17E1-5CBB-54AC-5510-48527D5E9F79}"/>
              </a:ext>
            </a:extLst>
          </p:cNvPr>
          <p:cNvSpPr txBox="1">
            <a:spLocks/>
          </p:cNvSpPr>
          <p:nvPr/>
        </p:nvSpPr>
        <p:spPr>
          <a:xfrm>
            <a:off x="762000" y="4552950"/>
            <a:ext cx="3962400" cy="285750"/>
          </a:xfrm>
          <a:prstGeom prst="rect">
            <a:avLst/>
          </a:prstGeom>
        </p:spPr>
        <p:txBody>
          <a:bodyPr/>
          <a:lstStyle>
            <a:lvl1pPr marL="0" indent="0" algn="r" rtl="0" fontAlgn="base">
              <a:spcBef>
                <a:spcPct val="20000"/>
              </a:spcBef>
              <a:spcAft>
                <a:spcPct val="0"/>
              </a:spcAft>
              <a:buClr>
                <a:srgbClr val="CE1126"/>
              </a:buClr>
              <a:buSzPct val="80000"/>
              <a:buFont typeface="Times" charset="0"/>
              <a:buNone/>
              <a:defRPr sz="1600" b="1" i="0" baseline="0">
                <a:solidFill>
                  <a:schemeClr val="bg1"/>
                </a:solidFill>
                <a:latin typeface="Univers 65" charset="0"/>
                <a:ea typeface="Univers 65" charset="0"/>
                <a:cs typeface="Univers 65" charset="0"/>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algn="l" eaLnBrk="1" hangingPunct="1"/>
            <a:r>
              <a:rPr lang="en-US" sz="1100" kern="0" dirty="0">
                <a:latin typeface="Montserrat SemiBold" pitchFamily="2" charset="77"/>
                <a:ea typeface="Univers 75 Black" charset="0"/>
                <a:cs typeface="Univers 75 Black" charset="0"/>
              </a:rPr>
              <a:t>Date and Year Here</a:t>
            </a:r>
          </a:p>
        </p:txBody>
      </p:sp>
      <p:sp>
        <p:nvSpPr>
          <p:cNvPr id="15" name="Rectangle 14">
            <a:extLst>
              <a:ext uri="{FF2B5EF4-FFF2-40B4-BE49-F238E27FC236}">
                <a16:creationId xmlns:a16="http://schemas.microsoft.com/office/drawing/2014/main" id="{95A89E42-CDC6-96D1-4656-36F7D51AB498}"/>
              </a:ext>
            </a:extLst>
          </p:cNvPr>
          <p:cNvSpPr/>
          <p:nvPr/>
        </p:nvSpPr>
        <p:spPr>
          <a:xfrm>
            <a:off x="0" y="5086350"/>
            <a:ext cx="9144000" cy="95250"/>
          </a:xfrm>
          <a:prstGeom prst="rect">
            <a:avLst/>
          </a:prstGeom>
          <a:solidFill>
            <a:srgbClr val="FDBC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24E82BF-A088-11C7-A7F6-BD25DD474CCD}"/>
              </a:ext>
            </a:extLst>
          </p:cNvPr>
          <p:cNvSpPr txBox="1"/>
          <p:nvPr/>
        </p:nvSpPr>
        <p:spPr>
          <a:xfrm>
            <a:off x="762000" y="2419350"/>
            <a:ext cx="7162800" cy="584775"/>
          </a:xfrm>
          <a:prstGeom prst="rect">
            <a:avLst/>
          </a:prstGeom>
          <a:noFill/>
        </p:spPr>
        <p:txBody>
          <a:bodyPr wrap="square" rtlCol="0" anchor="b" anchorCtr="0">
            <a:spAutoFit/>
          </a:bodyPr>
          <a:lstStyle/>
          <a:p>
            <a:pPr algn="ctr">
              <a:tabLst>
                <a:tab pos="4225925" algn="l"/>
              </a:tabLst>
            </a:pPr>
            <a:r>
              <a:rPr lang="en-US" sz="3200" b="1" dirty="0">
                <a:solidFill>
                  <a:schemeClr val="bg1"/>
                </a:solidFill>
                <a:latin typeface="Montserrat SemiBold" pitchFamily="2" charset="77"/>
                <a:ea typeface="Univers 57 Condensed" charset="0"/>
                <a:cs typeface="Univers 57 Condensed" charset="0"/>
              </a:rPr>
              <a:t>Questions?</a:t>
            </a:r>
          </a:p>
        </p:txBody>
      </p:sp>
    </p:spTree>
    <p:extLst>
      <p:ext uri="{BB962C8B-B14F-4D97-AF65-F5344CB8AC3E}">
        <p14:creationId xmlns:p14="http://schemas.microsoft.com/office/powerpoint/2010/main" val="104597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1383</TotalTime>
  <Words>316</Words>
  <Application>Microsoft Macintosh PowerPoint</Application>
  <PresentationFormat>On-screen Show (16:9)</PresentationFormat>
  <Paragraphs>51</Paragraphs>
  <Slides>8</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Aptos</vt:lpstr>
      <vt:lpstr>Arial</vt:lpstr>
      <vt:lpstr>Calibri</vt:lpstr>
      <vt:lpstr>ITC Berkeley Oldstyle Medium</vt:lpstr>
      <vt:lpstr>Montserrat</vt:lpstr>
      <vt:lpstr>Montserrat Medium</vt:lpstr>
      <vt:lpstr>Montserrat SemiBold</vt:lpstr>
      <vt:lpstr>Times</vt:lpstr>
      <vt:lpstr>Univers 75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Delehanty, Tania</cp:lastModifiedBy>
  <cp:revision>5</cp:revision>
  <dcterms:created xsi:type="dcterms:W3CDTF">2024-01-17T14:54:34Z</dcterms:created>
  <dcterms:modified xsi:type="dcterms:W3CDTF">2024-01-23T18:26:44Z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2024-01-17T00:00:00Z</vt:filetime>
  </property>
  <property fmtid="{D5CDD505-2E9C-101B-9397-08002B2CF9AE}" pid="3" name="Creator">
    <vt:lpwstr>Adobe InDesign 19.0 (Macintosh)</vt:lpwstr>
  </property>
  <property fmtid="{D5CDD505-2E9C-101B-9397-08002B2CF9AE}" pid="4" name="LastSaved">
    <vt:filetime>2024-01-17T00:00:00Z</vt:filetime>
  </property>
  <property fmtid="{D5CDD505-2E9C-101B-9397-08002B2CF9AE}" pid="5" name="Producer">
    <vt:lpwstr>Adobe PDF Library 17.0</vt:lpwstr>
  </property>
</Properties>
</file>