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7150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ece00c9f32_3_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ece00c9f3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ece00c9f32_3_16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ece00c9f32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f07f97e74a_0_3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f07f97e74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28e1f7696_1_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28e1f769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ce00c9f32_3_21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ce00c9f32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ce00c9f32_3_26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ce00c9f32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311700" y="1392056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SU Home of MajorPlus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4153975" y="4534800"/>
            <a:ext cx="4989900" cy="118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15499" l="0" r="0" t="8449"/>
          <a:stretch/>
        </p:blipFill>
        <p:spPr>
          <a:xfrm>
            <a:off x="0" y="1079600"/>
            <a:ext cx="9144003" cy="46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700" y="4498000"/>
            <a:ext cx="3245301" cy="12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SU Home of MajorPlus 2 1">
  <p:cSld name="TITLE_2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9144000" cy="118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3975" y="0"/>
            <a:ext cx="4839875" cy="161407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" name="Google Shape;2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53980" cy="571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SU Home of MajorPlus 2 1 1">
  <p:cSld name="TITLE_2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5"/>
          <p:cNvSpPr/>
          <p:nvPr/>
        </p:nvSpPr>
        <p:spPr>
          <a:xfrm>
            <a:off x="0" y="0"/>
            <a:ext cx="9144000" cy="118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4153980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/>
        </p:nvSpPr>
        <p:spPr>
          <a:xfrm>
            <a:off x="4429125" y="170075"/>
            <a:ext cx="30000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b="1" lang="en" sz="1050">
                <a:solidFill>
                  <a:srgbClr val="008DCD"/>
                </a:solidFill>
                <a:latin typeface="Montserrat"/>
                <a:ea typeface="Montserrat"/>
                <a:cs typeface="Montserrat"/>
                <a:sym typeface="Montserrat"/>
              </a:rPr>
              <a:t>DOUBLE YOUR SKILL SET. </a:t>
            </a:r>
            <a:r>
              <a:rPr b="1" lang="en" sz="1050">
                <a:solidFill>
                  <a:srgbClr val="00458B"/>
                </a:solidFill>
                <a:latin typeface="Montserrat"/>
                <a:ea typeface="Montserrat"/>
                <a:cs typeface="Montserrat"/>
                <a:sym typeface="Montserrat"/>
              </a:rPr>
              <a:t>EXPAND YOUR CAREER OPPORTUNITIES.</a:t>
            </a:r>
            <a:endParaRPr b="1" sz="1050">
              <a:solidFill>
                <a:srgbClr val="00458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4455950" y="827000"/>
            <a:ext cx="4231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413750" y="1660500"/>
            <a:ext cx="4020900" cy="31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SU Home of MajorPlus 2 1 1 1">
  <p:cSld name="TITLE_2_1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0"/>
            <a:ext cx="9144000" cy="118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4153980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title"/>
          </p:nvPr>
        </p:nvSpPr>
        <p:spPr>
          <a:xfrm>
            <a:off x="4469950" y="462650"/>
            <a:ext cx="4231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427750" y="1296150"/>
            <a:ext cx="4020900" cy="31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3725" y="1679175"/>
            <a:ext cx="7076550" cy="2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11700" y="1392056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11700" y="2201250"/>
            <a:ext cx="8520600" cy="29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392056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b="1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201250"/>
            <a:ext cx="85206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608968" y="4809025"/>
            <a:ext cx="2223332" cy="6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2">
            <a:alphaModFix/>
          </a:blip>
          <a:srcRect b="10960" l="3306" r="0" t="0"/>
          <a:stretch/>
        </p:blipFill>
        <p:spPr>
          <a:xfrm>
            <a:off x="0" y="0"/>
            <a:ext cx="9144003" cy="10972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311700" y="1392056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2201250"/>
            <a:ext cx="8520600" cy="29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311700" y="1392056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2201250"/>
            <a:ext cx="8520600" cy="29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311700" y="1392056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11700" y="2201250"/>
            <a:ext cx="8520600" cy="29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4469950" y="462650"/>
            <a:ext cx="4231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4427750" y="1296150"/>
            <a:ext cx="4020900" cy="31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